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5"/>
  </p:notesMasterIdLst>
  <p:sldIdLst>
    <p:sldId id="424" r:id="rId5"/>
    <p:sldId id="488" r:id="rId6"/>
    <p:sldId id="469" r:id="rId7"/>
    <p:sldId id="489" r:id="rId8"/>
    <p:sldId id="490" r:id="rId9"/>
    <p:sldId id="491" r:id="rId10"/>
    <p:sldId id="492" r:id="rId11"/>
    <p:sldId id="493" r:id="rId12"/>
    <p:sldId id="500" r:id="rId13"/>
    <p:sldId id="494" r:id="rId14"/>
    <p:sldId id="495" r:id="rId15"/>
    <p:sldId id="496" r:id="rId16"/>
    <p:sldId id="497" r:id="rId17"/>
    <p:sldId id="498" r:id="rId18"/>
    <p:sldId id="499" r:id="rId19"/>
    <p:sldId id="501" r:id="rId20"/>
    <p:sldId id="502" r:id="rId21"/>
    <p:sldId id="503" r:id="rId22"/>
    <p:sldId id="504" r:id="rId23"/>
    <p:sldId id="34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ED1B2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068" autoAdjust="0"/>
  </p:normalViewPr>
  <p:slideViewPr>
    <p:cSldViewPr>
      <p:cViewPr>
        <p:scale>
          <a:sx n="75" d="100"/>
          <a:sy n="75" d="100"/>
        </p:scale>
        <p:origin x="-2652" y="-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24.12.2014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8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9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10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11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18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19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 dirty="0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inventory-checking-drive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microsoft.com/office/2007/relationships/hdphoto" Target="../media/hdphoto1.wdp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cleverence@atol.ru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ol.ru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204864"/>
            <a:ext cx="6408712" cy="864096"/>
          </a:xfrm>
        </p:spPr>
        <p:txBody>
          <a:bodyPr lIns="88896" tIns="50798" rIns="88896" bIns="50798">
            <a:normAutofit fontScale="90000"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От распаковки до работы.</a:t>
            </a:r>
            <a:br>
              <a:rPr lang="ru-RU" sz="3900" dirty="0" smtClean="0">
                <a:sym typeface="Helvetica" charset="0"/>
              </a:rPr>
            </a:br>
            <a:r>
              <a:rPr lang="ru-RU" sz="3900" dirty="0" smtClean="0">
                <a:sym typeface="Helvetica" charset="0"/>
              </a:rPr>
              <a:t>По шагам</a:t>
            </a:r>
            <a:br>
              <a:rPr lang="ru-RU" sz="3900" dirty="0" smtClean="0">
                <a:sym typeface="Helvetica" charset="0"/>
              </a:rPr>
            </a:br>
            <a:r>
              <a:rPr lang="ru-RU" sz="3900" dirty="0" smtClean="0">
                <a:sym typeface="Helvetica" charset="0"/>
              </a:rPr>
              <a:t/>
            </a:r>
            <a:br>
              <a:rPr lang="ru-RU" sz="3900" dirty="0" smtClean="0">
                <a:sym typeface="Helvetica" charset="0"/>
              </a:rPr>
            </a:br>
            <a:r>
              <a:rPr lang="ru-RU" sz="2600" dirty="0" smtClean="0">
                <a:sym typeface="Helvetica" charset="0"/>
              </a:rPr>
              <a:t>Обзор установки и работы в среде 1С</a:t>
            </a:r>
            <a:endParaRPr lang="ru-RU" sz="2600" b="1" dirty="0" smtClean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sp>
        <p:nvSpPr>
          <p:cNvPr id="29" name="Rectangle 5"/>
          <p:cNvSpPr>
            <a:spLocks/>
          </p:cNvSpPr>
          <p:nvPr/>
        </p:nvSpPr>
        <p:spPr bwMode="auto">
          <a:xfrm>
            <a:off x="293812" y="1304567"/>
            <a:ext cx="87993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300" dirty="0" smtClean="0"/>
              <a:t>Переходим на сайт </a:t>
            </a:r>
            <a:r>
              <a:rPr lang="ru-RU" sz="2300" dirty="0" smtClean="0">
                <a:hlinkClick r:id="rId3"/>
              </a:rPr>
              <a:t>АТОЛ</a:t>
            </a:r>
            <a:r>
              <a:rPr lang="ru-RU" sz="2300" dirty="0" smtClean="0"/>
              <a:t>.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300" dirty="0" smtClean="0"/>
              <a:t>Скачиваем файл </a:t>
            </a:r>
            <a:r>
              <a:rPr lang="en-US" sz="2300" dirty="0" smtClean="0"/>
              <a:t>MSI</a:t>
            </a:r>
            <a:r>
              <a:rPr lang="ru-RU" sz="2300" dirty="0" smtClean="0"/>
              <a:t> </a:t>
            </a:r>
            <a:r>
              <a:rPr lang="en-US" sz="2300" b="1" dirty="0" smtClean="0"/>
              <a:t>MS-1C-INVENTORY-CHECKING-DRIVER</a:t>
            </a:r>
            <a:r>
              <a:rPr lang="ru-RU" sz="2300" b="1" dirty="0" smtClean="0"/>
              <a:t>.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7278" y="2348880"/>
            <a:ext cx="5321026" cy="3743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Скачивание </a:t>
            </a:r>
            <a:r>
              <a:rPr lang="en-US" sz="3500" b="1" dirty="0" smtClean="0"/>
              <a:t>Mobile SMARTS.</a:t>
            </a:r>
            <a:endParaRPr lang="ru-RU" sz="35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Установка </a:t>
            </a:r>
            <a:r>
              <a:rPr lang="en-US" sz="3500" b="1" dirty="0" smtClean="0"/>
              <a:t>Mobile SMARTS </a:t>
            </a:r>
            <a:r>
              <a:rPr lang="ru-RU" sz="3500" b="1" dirty="0" smtClean="0"/>
              <a:t>на ПК</a:t>
            </a:r>
            <a:r>
              <a:rPr lang="en-US" sz="3500" b="1" dirty="0" smtClean="0"/>
              <a:t>.</a:t>
            </a:r>
            <a:endParaRPr lang="ru-RU" sz="3500" b="1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6011" y="1020174"/>
            <a:ext cx="3029099" cy="248586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3548" y="1529549"/>
            <a:ext cx="3029099" cy="248586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34203" y="2042272"/>
            <a:ext cx="3029099" cy="248586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7522" y="2554995"/>
            <a:ext cx="3029099" cy="248586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8177" y="3067718"/>
            <a:ext cx="3029099" cy="248586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49720" y="3580441"/>
            <a:ext cx="3029099" cy="248586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4289435" y="914416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5153531" y="1421742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5962281" y="1952302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6806234" y="2465026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7715457" y="2977749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4624" y="5669756"/>
            <a:ext cx="556374" cy="3819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6387270" y="3467332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4588005" y="2005310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3548" y="1708133"/>
            <a:ext cx="3564396" cy="285627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01284" y="2953814"/>
            <a:ext cx="2882896" cy="195838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4433414"/>
            <a:ext cx="3010174" cy="1227834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9548" y="5220485"/>
            <a:ext cx="556374" cy="381988"/>
          </a:xfrm>
          <a:prstGeom prst="rect">
            <a:avLst/>
          </a:prstGeom>
        </p:spPr>
      </p:pic>
      <p:sp>
        <p:nvSpPr>
          <p:cNvPr id="35" name="Rectangle 12"/>
          <p:cNvSpPr>
            <a:spLocks noChangeArrowheads="1"/>
          </p:cNvSpPr>
          <p:nvPr/>
        </p:nvSpPr>
        <p:spPr bwMode="auto">
          <a:xfrm>
            <a:off x="280046" y="222548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Установка Mobile SMARTS на мобильное устройство.</a:t>
            </a:r>
            <a:endParaRPr lang="ru-RU" sz="35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367877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Открытие внешних обработок</a:t>
            </a:r>
            <a:r>
              <a:rPr lang="en-US" sz="3500" b="1" dirty="0" smtClean="0"/>
              <a:t>.</a:t>
            </a:r>
            <a:endParaRPr lang="ru-RU" sz="3500" b="1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548" y="1128464"/>
            <a:ext cx="1216626" cy="90377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1877304"/>
            <a:ext cx="4968552" cy="205425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1584" y="2937846"/>
            <a:ext cx="3574616" cy="313944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1947306" y="1130440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6476213" y="2109947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352697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Отбор ОС и номенклатуры для выгрузки и печати.</a:t>
            </a:r>
            <a:endParaRPr lang="ru-RU" sz="35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4155" y="1340769"/>
            <a:ext cx="5098165" cy="4248472"/>
          </a:xfrm>
          <a:prstGeom prst="rect">
            <a:avLst/>
          </a:prstGeom>
        </p:spPr>
      </p:pic>
      <p:sp>
        <p:nvSpPr>
          <p:cNvPr id="22" name="Rectangle 5"/>
          <p:cNvSpPr>
            <a:spLocks/>
          </p:cNvSpPr>
          <p:nvPr/>
        </p:nvSpPr>
        <p:spPr bwMode="auto">
          <a:xfrm>
            <a:off x="323528" y="5625047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Выбираем что выгружать, только основные средства или ещё и материалы. Если нужно, используем отбор.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1351768" y="3140968"/>
            <a:ext cx="108012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423776" y="3429000"/>
            <a:ext cx="108012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75704" y="3212976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Клик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75704" y="3645024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Клик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352697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Отбор ОС и номенклатуры для выгрузки и печати.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697055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Нажимаем «Заполнить список согласно отбору». Снизу в таблице можно просмотреть что будет выгружено.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1818" y="1184176"/>
            <a:ext cx="6508030" cy="4248472"/>
          </a:xfrm>
          <a:prstGeom prst="rect">
            <a:avLst/>
          </a:prstGeom>
        </p:spPr>
      </p:pic>
      <p:cxnSp>
        <p:nvCxnSpPr>
          <p:cNvPr id="19" name="Прямая со стрелкой 18"/>
          <p:cNvCxnSpPr/>
          <p:nvPr/>
        </p:nvCxnSpPr>
        <p:spPr>
          <a:xfrm flipV="1">
            <a:off x="539552" y="4208512"/>
            <a:ext cx="1681584" cy="15247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11663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Выгрузка ОС и номенклатуры на мобильное устройство.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697055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Нажимаем «Выгрузить ТМЦ».</a:t>
            </a:r>
            <a:r>
              <a:rPr lang="en-US" sz="2300" dirty="0" smtClean="0"/>
              <a:t> </a:t>
            </a:r>
            <a:r>
              <a:rPr lang="ru-RU" sz="2300" dirty="0" smtClean="0"/>
              <a:t>После этого выбранные позиции будут выгружены на мобильное устройство.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438902"/>
            <a:ext cx="6452122" cy="421197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3923928" y="5517232"/>
            <a:ext cx="27363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9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Редактирование этикеток.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274897" y="4797152"/>
            <a:ext cx="3144975" cy="756281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Редактор этикеток позволяет выбрать что печатать на этикетке.</a:t>
            </a:r>
            <a:r>
              <a:rPr lang="en-US" sz="2300" dirty="0" smtClean="0"/>
              <a:t> </a:t>
            </a:r>
            <a:r>
              <a:rPr lang="ru-RU" sz="2300" dirty="0" smtClean="0"/>
              <a:t>Например, здесь был добавлено поле МОЛ. 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2100351" y="1268760"/>
            <a:ext cx="6792129" cy="1816505"/>
            <a:chOff x="1092941" y="1316130"/>
            <a:chExt cx="6792129" cy="1816505"/>
          </a:xfrm>
        </p:grpSpPr>
        <p:pic>
          <p:nvPicPr>
            <p:cNvPr id="24" name="Рисунок 23"/>
            <p:cNvPicPr>
              <a:picLocks noChangeAspect="1"/>
            </p:cNvPicPr>
            <p:nvPr/>
          </p:nvPicPr>
          <p:blipFill rotWithShape="1">
            <a:blip r:embed="rId3" cstate="print"/>
            <a:srcRect l="1272" t="65851" r="-1164" b="-558"/>
            <a:stretch/>
          </p:blipFill>
          <p:spPr>
            <a:xfrm>
              <a:off x="1092941" y="1316130"/>
              <a:ext cx="6775664" cy="1536805"/>
            </a:xfrm>
            <a:prstGeom prst="rect">
              <a:avLst/>
            </a:prstGeom>
          </p:spPr>
        </p:pic>
        <p:sp>
          <p:nvSpPr>
            <p:cNvPr id="25" name="Прямоугольник 24"/>
            <p:cNvSpPr/>
            <p:nvPr/>
          </p:nvSpPr>
          <p:spPr>
            <a:xfrm>
              <a:off x="2300872" y="1611891"/>
              <a:ext cx="686952" cy="144016"/>
            </a:xfrm>
            <a:prstGeom prst="rect">
              <a:avLst/>
            </a:prstGeom>
            <a:ln w="28575">
              <a:solidFill>
                <a:srgbClr val="FF5050">
                  <a:alpha val="40000"/>
                </a:srgb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2987824" y="1611891"/>
              <a:ext cx="686952" cy="144016"/>
            </a:xfrm>
            <a:prstGeom prst="rect">
              <a:avLst/>
            </a:prstGeom>
            <a:ln w="28575">
              <a:solidFill>
                <a:srgbClr val="FF5050">
                  <a:alpha val="40000"/>
                </a:srgb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4" cstate="print"/>
            <a:srcRect t="46914"/>
            <a:stretch/>
          </p:blipFill>
          <p:spPr>
            <a:xfrm>
              <a:off x="5703095" y="2583952"/>
              <a:ext cx="2181975" cy="548683"/>
            </a:xfrm>
            <a:prstGeom prst="rect">
              <a:avLst/>
            </a:prstGeom>
          </p:spPr>
        </p:pic>
      </p:grpSp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63287" y="2581209"/>
            <a:ext cx="2506908" cy="3354943"/>
          </a:xfrm>
          <a:prstGeom prst="rect">
            <a:avLst/>
          </a:prstGeom>
        </p:spPr>
      </p:pic>
      <p:cxnSp>
        <p:nvCxnSpPr>
          <p:cNvPr id="31" name="Соединительная линия уступом 11"/>
          <p:cNvCxnSpPr>
            <a:stCxn id="25" idx="2"/>
          </p:cNvCxnSpPr>
          <p:nvPr/>
        </p:nvCxnSpPr>
        <p:spPr>
          <a:xfrm rot="16200000" flipH="1">
            <a:off x="2774642" y="2585653"/>
            <a:ext cx="3033813" cy="1279580"/>
          </a:xfrm>
          <a:prstGeom prst="bentConnector2">
            <a:avLst/>
          </a:prstGeom>
          <a:ln w="57150">
            <a:solidFill>
              <a:srgbClr val="FF5050">
                <a:alpha val="40000"/>
              </a:srgb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6"/>
          <p:cNvCxnSpPr>
            <a:stCxn id="26" idx="2"/>
          </p:cNvCxnSpPr>
          <p:nvPr/>
        </p:nvCxnSpPr>
        <p:spPr>
          <a:xfrm rot="16200000" flipH="1">
            <a:off x="3237622" y="2809625"/>
            <a:ext cx="2650789" cy="448612"/>
          </a:xfrm>
          <a:prstGeom prst="bentConnector2">
            <a:avLst/>
          </a:prstGeom>
          <a:ln w="57150">
            <a:solidFill>
              <a:srgbClr val="FF5050">
                <a:alpha val="40000"/>
              </a:srgb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Соединительная линия уступом 48"/>
          <p:cNvCxnSpPr/>
          <p:nvPr/>
        </p:nvCxnSpPr>
        <p:spPr>
          <a:xfrm rot="5400000">
            <a:off x="5279822" y="2409709"/>
            <a:ext cx="3227019" cy="1816323"/>
          </a:xfrm>
          <a:prstGeom prst="bentConnector2">
            <a:avLst/>
          </a:prstGeom>
          <a:ln w="57150">
            <a:solidFill>
              <a:srgbClr val="FF5050">
                <a:alpha val="40000"/>
              </a:srgb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10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Редактирование этикеток.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697055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При печати вместо полей [в скобках] вставляются реальные данные из таблицы.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548" y="1124873"/>
            <a:ext cx="2268252" cy="107443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3146911" y="1202448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6099240" y="2953681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982383"/>
            <a:ext cx="2506908" cy="335494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3959502"/>
            <a:ext cx="2991267" cy="1714739"/>
          </a:xfrm>
          <a:prstGeom prst="rect">
            <a:avLst/>
          </a:prstGeom>
        </p:spPr>
      </p:pic>
      <p:cxnSp>
        <p:nvCxnSpPr>
          <p:cNvPr id="21" name="Прямая со стрелкой 20"/>
          <p:cNvCxnSpPr>
            <a:stCxn id="28" idx="1"/>
          </p:cNvCxnSpPr>
          <p:nvPr/>
        </p:nvCxnSpPr>
        <p:spPr>
          <a:xfrm flipH="1" flipV="1">
            <a:off x="5580112" y="2060848"/>
            <a:ext cx="777230" cy="181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5"/>
          <p:cNvSpPr>
            <a:spLocks/>
          </p:cNvSpPr>
          <p:nvPr/>
        </p:nvSpPr>
        <p:spPr bwMode="auto">
          <a:xfrm>
            <a:off x="6357342" y="1772816"/>
            <a:ext cx="352839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Закрываем и</a:t>
            </a:r>
          </a:p>
        </p:txBody>
      </p:sp>
      <p:sp>
        <p:nvSpPr>
          <p:cNvPr id="30" name="Rectangle 5"/>
          <p:cNvSpPr>
            <a:spLocks/>
          </p:cNvSpPr>
          <p:nvPr/>
        </p:nvSpPr>
        <p:spPr bwMode="auto">
          <a:xfrm>
            <a:off x="6372200" y="2132856"/>
            <a:ext cx="172819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сохраняем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11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Печать этикеток.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697055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Перед печатью можно посмотреть что будет в результате. Если результат устраивает, то нажимаем «Печать».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3051233" y="1300344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81725" flipH="1">
            <a:off x="5499506" y="2899272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4" name="Рисунок 23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1862" y="1222769"/>
            <a:ext cx="2268000" cy="10764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0178" y="2075543"/>
            <a:ext cx="1820611" cy="330503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2426" y="3680044"/>
            <a:ext cx="3048006" cy="19812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12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Оклейка этикетками.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445224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Для многих клиентов этот этап последний. Имущество, оклеенное этикетками, не вызывает вопросов у комиссий, а инвентаризация ведётся лишь формально.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1268863"/>
            <a:ext cx="5859984" cy="3808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13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Выгрузка МОЛов.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445224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Для проведения инвентаризации по МОЛ на мобильное устройство выгружается список МОЛ. Если нужно, используем отбор, проверяем результат и нажимаем «Выгрузить МОЛ»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052736"/>
            <a:ext cx="5730343" cy="3744416"/>
          </a:xfrm>
          <a:prstGeom prst="rect">
            <a:avLst/>
          </a:prstGeom>
        </p:spPr>
      </p:pic>
      <p:cxnSp>
        <p:nvCxnSpPr>
          <p:cNvPr id="14" name="Прямая со стрелкой 13"/>
          <p:cNvCxnSpPr/>
          <p:nvPr/>
        </p:nvCxnSpPr>
        <p:spPr>
          <a:xfrm flipH="1" flipV="1">
            <a:off x="6372200" y="4797152"/>
            <a:ext cx="115212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2411760" y="3933056"/>
            <a:ext cx="2232248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1115616" y="2276872"/>
            <a:ext cx="64807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-38100" y="2617862"/>
            <a:ext cx="1214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Выбираем</a:t>
            </a:r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132" y="1844824"/>
            <a:ext cx="2340260" cy="308887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81725" flipH="1">
            <a:off x="7251367" y="1130439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14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135360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Выгрузка названий номенклатуры для списка выбора при заведении новых ОС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482724" y="5483324"/>
            <a:ext cx="840124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Справочник используется для заведения</a:t>
            </a:r>
          </a:p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новых ОС с помощью мобильного устройства. Здесь можно задать начальный код и количество новых ОС.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 flipV="1">
            <a:off x="9684568" y="3501008"/>
            <a:ext cx="86409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340768"/>
            <a:ext cx="5703297" cy="3723139"/>
          </a:xfrm>
          <a:prstGeom prst="rect">
            <a:avLst/>
          </a:prstGeom>
        </p:spPr>
      </p:pic>
      <p:cxnSp>
        <p:nvCxnSpPr>
          <p:cNvPr id="16" name="Прямая со стрелкой 15"/>
          <p:cNvCxnSpPr/>
          <p:nvPr/>
        </p:nvCxnSpPr>
        <p:spPr>
          <a:xfrm flipH="1" flipV="1">
            <a:off x="2339752" y="4581128"/>
            <a:ext cx="216024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3491880" y="4581128"/>
            <a:ext cx="216024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636912"/>
            <a:ext cx="2340855" cy="305403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81725" flipH="1">
            <a:off x="6397428" y="1744342"/>
            <a:ext cx="657895" cy="66916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15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135360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Выгрузка документов инвентаризации на мобильное устройство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445224"/>
            <a:ext cx="61926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Выбираем нужный документ и нажимаем «Выгрузить на ТСД». В табличке снизу видны документы, находящиеся на мобильном устройстве.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2428" y="1297210"/>
            <a:ext cx="3966038" cy="2529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4716" y="2937644"/>
            <a:ext cx="3888432" cy="1557383"/>
          </a:xfrm>
          <a:prstGeom prst="rect">
            <a:avLst/>
          </a:prstGeom>
        </p:spPr>
      </p:pic>
      <p:cxnSp>
        <p:nvCxnSpPr>
          <p:cNvPr id="26" name="Прямая со стрелкой 25"/>
          <p:cNvCxnSpPr/>
          <p:nvPr/>
        </p:nvCxnSpPr>
        <p:spPr>
          <a:xfrm flipV="1">
            <a:off x="1708572" y="2361580"/>
            <a:ext cx="1872208" cy="3168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2068612" y="4593828"/>
            <a:ext cx="936104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156" y="4017764"/>
            <a:ext cx="1728192" cy="221978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81725" flipH="1">
            <a:off x="7202863" y="3472344"/>
            <a:ext cx="462788" cy="53854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81725" flipH="1">
            <a:off x="4682582" y="2248209"/>
            <a:ext cx="462788" cy="53854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16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Загрузка результатов инвентаризации в 1С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553039"/>
            <a:ext cx="835292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Выбираем нужный документ для загрузки с мобильного устройства. Смотрим содержимое документа, потом выбираем документ 1С и нажимаем «Загрузить». Можно выгрузить в несколько документов с разбивкой по МОЛ.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26259"/>
            <a:ext cx="3651226" cy="41040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124744"/>
            <a:ext cx="3651232" cy="41040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00000" flipH="1">
            <a:off x="4198873" y="2744403"/>
            <a:ext cx="544989" cy="554321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17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404664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Итог.</a:t>
            </a:r>
            <a:endParaRPr lang="ru-RU" sz="3500" b="1" dirty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23528" y="5553039"/>
            <a:ext cx="835292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В результате получаем документ 1С с данными о проведённой инвентаризации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150" y="1234425"/>
            <a:ext cx="8057282" cy="41726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www.rusmontazh.ru/uploads/posts/2014-03/1394540398_logo_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2581" y="2406774"/>
            <a:ext cx="3238500" cy="2428875"/>
          </a:xfrm>
          <a:prstGeom prst="rect">
            <a:avLst/>
          </a:prstGeom>
          <a:noFill/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Уже используют это решение.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18</a:t>
            </a:fld>
            <a:endParaRPr lang="ru-RU" sz="1200" dirty="0" smtClean="0"/>
          </a:p>
        </p:txBody>
      </p:sp>
      <p:pic>
        <p:nvPicPr>
          <p:cNvPr id="53250" name="Picture 2" descr="http://www.koltsovo.ru/attels/aero/logo_r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437" y="4350990"/>
            <a:ext cx="2190750" cy="1095376"/>
          </a:xfrm>
          <a:prstGeom prst="rect">
            <a:avLst/>
          </a:prstGeom>
          <a:noFill/>
        </p:spPr>
      </p:pic>
      <p:pic>
        <p:nvPicPr>
          <p:cNvPr id="53252" name="Picture 4" descr="http://om-saratov.ru/files/pages/14513/1409823333general_pages_04_September_2014_i14513_sberbank_rossii_otkryl_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7077" y="1110630"/>
            <a:ext cx="2307949" cy="1800200"/>
          </a:xfrm>
          <a:prstGeom prst="rect">
            <a:avLst/>
          </a:prstGeom>
          <a:noFill/>
        </p:spPr>
      </p:pic>
      <p:pic>
        <p:nvPicPr>
          <p:cNvPr id="53256" name="Picture 8" descr="http://bscbalt.ru/upload/MainPage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2821" y="4639022"/>
            <a:ext cx="1238250" cy="1238250"/>
          </a:xfrm>
          <a:prstGeom prst="rect">
            <a:avLst/>
          </a:prstGeom>
          <a:noFill/>
        </p:spPr>
      </p:pic>
      <p:pic>
        <p:nvPicPr>
          <p:cNvPr id="53258" name="Picture 10" descr="http://www.nicko.ru/images/pictures/general/partners/_p600/logo_primor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97117" y="3774926"/>
            <a:ext cx="2195363" cy="1080119"/>
          </a:xfrm>
          <a:prstGeom prst="rect">
            <a:avLst/>
          </a:prstGeom>
          <a:noFill/>
        </p:spPr>
      </p:pic>
      <p:pic>
        <p:nvPicPr>
          <p:cNvPr id="53260" name="Picture 12" descr="http://www.sido.ru/images/sido/09.14/nipi/logo_nip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12741" y="1398662"/>
            <a:ext cx="2217301" cy="1197986"/>
          </a:xfrm>
          <a:prstGeom prst="rect">
            <a:avLst/>
          </a:prstGeom>
          <a:noFill/>
        </p:spPr>
      </p:pic>
      <p:pic>
        <p:nvPicPr>
          <p:cNvPr id="53262" name="Picture 14" descr="http://sorera.ru/com/0/381/logo/Fort_Group-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4429" y="1470670"/>
            <a:ext cx="1676400" cy="10572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Попробовать.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19</a:t>
            </a:fld>
            <a:endParaRPr lang="ru-RU" sz="1200" dirty="0" smtClean="0"/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140923" y="1988840"/>
            <a:ext cx="69594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Бесплатно протестировать или приобрести 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cleverence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@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atol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.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ru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4"/>
              </a:rPr>
              <a:t>www.atol.ru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20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70321B-0846-48F8-ACB4-F04A7933B9C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8324</TotalTime>
  <Words>418</Words>
  <Application>Microsoft Office PowerPoint</Application>
  <PresentationFormat>Экран (4:3)</PresentationFormat>
  <Paragraphs>98</Paragraphs>
  <Slides>20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От распаковки до работы. По шагам  Обзор установки и работы в среде 1С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a.trayt</cp:lastModifiedBy>
  <cp:revision>861</cp:revision>
  <dcterms:created xsi:type="dcterms:W3CDTF">2012-11-30T07:54:42Z</dcterms:created>
  <dcterms:modified xsi:type="dcterms:W3CDTF">2014-12-24T12:01:48Z</dcterms:modified>
</cp:coreProperties>
</file>