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3"/>
  </p:notesMasterIdLst>
  <p:sldIdLst>
    <p:sldId id="424" r:id="rId5"/>
    <p:sldId id="396" r:id="rId6"/>
    <p:sldId id="444" r:id="rId7"/>
    <p:sldId id="276" r:id="rId8"/>
    <p:sldId id="445" r:id="rId9"/>
    <p:sldId id="446" r:id="rId10"/>
    <p:sldId id="279" r:id="rId11"/>
    <p:sldId id="430" r:id="rId12"/>
    <p:sldId id="323" r:id="rId13"/>
    <p:sldId id="426" r:id="rId14"/>
    <p:sldId id="452" r:id="rId15"/>
    <p:sldId id="447" r:id="rId16"/>
    <p:sldId id="448" r:id="rId17"/>
    <p:sldId id="332" r:id="rId18"/>
    <p:sldId id="443" r:id="rId19"/>
    <p:sldId id="450" r:id="rId20"/>
    <p:sldId id="451" r:id="rId21"/>
    <p:sldId id="34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B87"/>
    <a:srgbClr val="ED1B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068" autoAdjust="0"/>
  </p:normalViewPr>
  <p:slideViewPr>
    <p:cSldViewPr>
      <p:cViewPr>
        <p:scale>
          <a:sx n="66" d="100"/>
          <a:sy n="66" d="100"/>
        </p:scale>
        <p:origin x="-1284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06.10.2014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5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6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81F81165-3C34-49F9-80FB-A36EC638C56E}" type="slidenum">
              <a:rPr lang="ru-RU"/>
              <a:pPr/>
              <a:t>7</a:t>
            </a:fld>
            <a:endParaRPr lang="ru-RU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9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55150DC-1622-443E-94A9-2B57E3464CCC}" type="slidenum">
              <a:rPr lang="ru-RU"/>
              <a:pPr/>
              <a:t>10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11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12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13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55150DC-1622-443E-94A9-2B57E3464CCC}" type="slidenum">
              <a:rPr lang="ru-RU"/>
              <a:pPr/>
              <a:t>14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12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msrvs\departments\&#1055;&#1072;&#1087;&#1082;&#1080;_&#1086;&#1090;&#1076;&#1077;&#1083;&#1086;&#1074;\&#1053;&#1040;&#1048;\&#1042;&#1085;&#1091;&#1090;&#1088;&#1077;&#1085;&#1085;&#1080;&#1077;\&#1042;&#1083;&#1072;&#1089;&#1086;&#1074;\&#1042;&#1077;&#1073;&#1080;&#1085;&#1072;&#1088;%2027%20&#1072;&#1074;&#1075;&#1091;&#1089;&#1090;&#1072;\&#1042;&#1080;&#1076;&#1077;&#1086;\&#1087;&#1088;&#1086;&#1084;&#1077;&#1078;&#1091;&#1090;&#1086;&#1095;&#1085;&#1086;&#1077;%20&#1074;&#1080;&#1076;&#1077;&#1086;\7.%20Poisk%20metok.wmv" TargetMode="Externa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 fontScale="90000"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Мобильное ПО для терминалов сбора данных и Android-устройств</a:t>
            </a:r>
            <a:endParaRPr lang="ru-RU" b="1" dirty="0" smtClean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-3310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Процессы на бумаге. Долго. Дорого. Некачественно.</a:t>
            </a:r>
            <a:endParaRPr lang="ru-RU" sz="3500" b="1" dirty="0"/>
          </a:p>
        </p:txBody>
      </p:sp>
      <p:pic>
        <p:nvPicPr>
          <p:cNvPr id="20" name="Picture 2" descr="http://praktikmanager.ru/wp-content/uploads/2010/11/%D0%B8%D0%BD%D0%B2%D0%B5%D0%BD%D1%82%D0%B0%D1%80%D0%B8%D0%B7%D0%B0%D1%86%D0%B8%D1%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666" y="1105643"/>
            <a:ext cx="3001206" cy="3829290"/>
          </a:xfrm>
          <a:prstGeom prst="rect">
            <a:avLst/>
          </a:prstGeom>
          <a:noFill/>
        </p:spPr>
      </p:pic>
      <p:pic>
        <p:nvPicPr>
          <p:cNvPr id="90114" name="Picture 2" descr="Извините, магазин на переучет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4554" y="1105744"/>
            <a:ext cx="5181902" cy="3835424"/>
          </a:xfrm>
          <a:prstGeom prst="rect">
            <a:avLst/>
          </a:prstGeom>
          <a:noFill/>
        </p:spPr>
      </p:pic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3861048"/>
            <a:ext cx="4104456" cy="249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Расхождения.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052736"/>
            <a:ext cx="432435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468417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Мобильная автоматизация. Склады.</a:t>
            </a:r>
            <a:endParaRPr lang="ru-RU" sz="3500" b="1" dirty="0"/>
          </a:p>
        </p:txBody>
      </p:sp>
      <p:sp>
        <p:nvSpPr>
          <p:cNvPr id="1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pic>
        <p:nvPicPr>
          <p:cNvPr id="20" name="Picture 4" descr="http://www.isourcesolutions.co.th/images/gallery/HX2-HANDS-FREE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24744"/>
            <a:ext cx="1800200" cy="263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casio-dtx7.ru/wp-includes/images/sphere/casio_dtx7_catalogu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932" y="1124744"/>
            <a:ext cx="2232248" cy="2053669"/>
          </a:xfrm>
          <a:prstGeom prst="rect">
            <a:avLst/>
          </a:prstGeom>
          <a:noFill/>
        </p:spPr>
      </p:pic>
      <p:pic>
        <p:nvPicPr>
          <p:cNvPr id="24" name="Picture 8" descr="http://www.pentawms.ru/img/wms/otb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16748" y="1124744"/>
            <a:ext cx="3875732" cy="1407306"/>
          </a:xfrm>
          <a:prstGeom prst="rect">
            <a:avLst/>
          </a:prstGeom>
          <a:noFill/>
        </p:spPr>
      </p:pic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564904"/>
            <a:ext cx="2592288" cy="364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468417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Мобильная автоматизация. </a:t>
            </a:r>
            <a:r>
              <a:rPr lang="ru-RU" sz="3500" b="1" dirty="0" err="1" smtClean="0"/>
              <a:t>Ритейл</a:t>
            </a:r>
            <a:r>
              <a:rPr lang="ru-RU" sz="3500" b="1" dirty="0" smtClean="0"/>
              <a:t>.</a:t>
            </a:r>
            <a:endParaRPr lang="ru-RU" sz="3500" b="1" dirty="0"/>
          </a:p>
        </p:txBody>
      </p:sp>
      <p:sp>
        <p:nvSpPr>
          <p:cNvPr id="1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endParaRPr lang="ru-RU" sz="1200" dirty="0" smtClean="0"/>
          </a:p>
        </p:txBody>
      </p:sp>
      <p:pic>
        <p:nvPicPr>
          <p:cNvPr id="22" name="Picture 4" descr="http://www.geksagon.ru/files/images/Casio/it-300/add/sc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933056"/>
            <a:ext cx="2249635" cy="1824703"/>
          </a:xfrm>
          <a:prstGeom prst="rect">
            <a:avLst/>
          </a:prstGeom>
          <a:noFill/>
        </p:spPr>
      </p:pic>
      <p:pic>
        <p:nvPicPr>
          <p:cNvPr id="23" name="Picture 6" descr="http://sb-sale.ru/images/Dolphin_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221088"/>
            <a:ext cx="1944216" cy="1944216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268760"/>
            <a:ext cx="2899420" cy="2201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908720"/>
            <a:ext cx="3410744" cy="257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468417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Мобильная автоматизация. Выставки.</a:t>
            </a:r>
            <a:endParaRPr lang="ru-RU" sz="3500" b="1" dirty="0"/>
          </a:p>
        </p:txBody>
      </p:sp>
      <p:sp>
        <p:nvSpPr>
          <p:cNvPr id="1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endParaRPr lang="ru-RU" sz="12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3045345" cy="235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980728"/>
            <a:ext cx="3636665" cy="4823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7416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7417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7413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0"/>
            <a:ext cx="4298363" cy="290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7" y="236202"/>
            <a:ext cx="6196980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Решение есть.</a:t>
            </a:r>
            <a:endParaRPr lang="ru-RU" sz="3500" b="1" dirty="0"/>
          </a:p>
        </p:txBody>
      </p:sp>
      <p:pic>
        <p:nvPicPr>
          <p:cNvPr id="9218" name="Picture 2" descr="http://www.casio-b2b.com/mis/uk/images/lpages/it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987" y="993417"/>
            <a:ext cx="2155708" cy="4811847"/>
          </a:xfrm>
          <a:prstGeom prst="rect">
            <a:avLst/>
          </a:prstGeom>
          <a:noFill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848051" y="2203011"/>
            <a:ext cx="1114034" cy="93935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pPr algn="ctr"/>
            <a:r>
              <a:rPr lang="ru-RU" sz="5500" dirty="0" smtClean="0"/>
              <a:t>+</a:t>
            </a:r>
            <a:endParaRPr lang="ru-RU" sz="5500" dirty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endParaRPr lang="ru-RU" sz="1200" dirty="0" smtClean="0"/>
          </a:p>
        </p:txBody>
      </p:sp>
      <p:pic>
        <p:nvPicPr>
          <p:cNvPr id="4098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852936"/>
            <a:ext cx="2183080" cy="307848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АТОЛ предлагает взвешенное решение.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endParaRPr lang="ru-RU" sz="1200" dirty="0" smtClean="0"/>
          </a:p>
        </p:txBody>
      </p:sp>
      <p:pic>
        <p:nvPicPr>
          <p:cNvPr id="19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340768"/>
            <a:ext cx="3096344" cy="209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1748" y="1484784"/>
            <a:ext cx="1276596" cy="1800200"/>
          </a:xfrm>
          <a:prstGeom prst="rect">
            <a:avLst/>
          </a:prstGeom>
          <a:noFill/>
        </p:spPr>
      </p:pic>
      <p:sp>
        <p:nvSpPr>
          <p:cNvPr id="23" name="Равнобедренный треугольник 22"/>
          <p:cNvSpPr/>
          <p:nvPr/>
        </p:nvSpPr>
        <p:spPr>
          <a:xfrm>
            <a:off x="3059832" y="3356992"/>
            <a:ext cx="2952328" cy="21602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475656" y="3356992"/>
            <a:ext cx="626469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9</a:t>
            </a:fld>
            <a:endParaRPr lang="ru-RU" sz="1200" dirty="0" smtClean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80046" y="236202"/>
            <a:ext cx="782034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Поддержка оборудования.</a:t>
            </a:r>
            <a:endParaRPr lang="ru-RU" sz="3500" b="1" dirty="0"/>
          </a:p>
        </p:txBody>
      </p:sp>
      <p:pic>
        <p:nvPicPr>
          <p:cNvPr id="26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3096344" cy="209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764704"/>
            <a:ext cx="1276596" cy="1800200"/>
          </a:xfrm>
          <a:prstGeom prst="rect">
            <a:avLst/>
          </a:prstGeom>
          <a:noFill/>
        </p:spPr>
      </p:pic>
      <p:pic>
        <p:nvPicPr>
          <p:cNvPr id="6146" name="Picture 2" descr="W:\Папки_отделов\НАИ\Внутренние\Власов\Картинки от МЛ\Картинки MS\androi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780928"/>
            <a:ext cx="1116117" cy="1347242"/>
          </a:xfrm>
          <a:prstGeom prst="rect">
            <a:avLst/>
          </a:prstGeom>
          <a:noFill/>
        </p:spPr>
      </p:pic>
      <p:pic>
        <p:nvPicPr>
          <p:cNvPr id="6147" name="Picture 3" descr="W:\Папки_отделов\НАИ\Внутренние\Власов\Картинки от МЛ\Картинки MS\d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140968"/>
            <a:ext cx="1503443" cy="699730"/>
          </a:xfrm>
          <a:prstGeom prst="rect">
            <a:avLst/>
          </a:prstGeom>
          <a:noFill/>
        </p:spPr>
      </p:pic>
      <p:pic>
        <p:nvPicPr>
          <p:cNvPr id="6148" name="Picture 4" descr="W:\Папки_отделов\НАИ\Внутренние\Власов\Картинки от МЛ\Картинки MS\rfi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2924944"/>
            <a:ext cx="1116571" cy="1127014"/>
          </a:xfrm>
          <a:prstGeom prst="rect">
            <a:avLst/>
          </a:prstGeom>
          <a:noFill/>
        </p:spPr>
      </p:pic>
      <p:pic>
        <p:nvPicPr>
          <p:cNvPr id="6149" name="Picture 5" descr="W:\Папки_отделов\НАИ\Внутренние\Власов\Картинки от МЛ\Картинки MS\wi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2924944"/>
            <a:ext cx="1117479" cy="994425"/>
          </a:xfrm>
          <a:prstGeom prst="rect">
            <a:avLst/>
          </a:prstGeom>
          <a:noFill/>
        </p:spPr>
      </p:pic>
      <p:pic>
        <p:nvPicPr>
          <p:cNvPr id="32" name="Picture 5" descr="W:\Папки_отделов\НАИ\Внутренние\Власов\Картинки от МЛ\Картинки MS\wi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4473" y="2852936"/>
            <a:ext cx="1117479" cy="994425"/>
          </a:xfrm>
          <a:prstGeom prst="rect">
            <a:avLst/>
          </a:prstGeom>
          <a:noFill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4293096"/>
            <a:ext cx="716947" cy="190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4725144"/>
            <a:ext cx="820213" cy="1562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4293096"/>
            <a:ext cx="65495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http://www.mypidion.com/admin/upload/product/BIP-6000MaxID_2(3)(6)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4048" y="4797152"/>
            <a:ext cx="1944216" cy="12961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80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94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8095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3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10</a:t>
            </a:fld>
            <a:endParaRPr lang="ru-RU" sz="1200" dirty="0" smtClean="0"/>
          </a:p>
        </p:txBody>
      </p:sp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коробочные решения.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24" name="Подзаголовок 2"/>
          <p:cNvSpPr txBox="1">
            <a:spLocks/>
          </p:cNvSpPr>
          <p:nvPr/>
        </p:nvSpPr>
        <p:spPr>
          <a:xfrm>
            <a:off x="395536" y="980728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приемка;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отгрузка;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инвентаризация;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инвентаризация основных средств (ИОС) на </a:t>
            </a:r>
            <a:r>
              <a:rPr lang="ru-RU" sz="2300" kern="0" dirty="0" err="1" smtClean="0"/>
              <a:t>штрихкодах</a:t>
            </a:r>
            <a:r>
              <a:rPr lang="ru-RU" sz="2300" kern="0" dirty="0" smtClean="0"/>
              <a:t> и технологии RFID (несколько готовых решений на выбор);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переоценка;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перемещение по ячейкам;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получение остатков и цен;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печать документов/ценников и многое другое. </a:t>
            </a:r>
            <a:endParaRPr lang="ru-RU" sz="2300" kern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11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50" dirty="0" smtClean="0"/>
              <a:t>Учетные системы.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sp>
        <p:nvSpPr>
          <p:cNvPr id="28" name="Подзаголовок 2"/>
          <p:cNvSpPr txBox="1">
            <a:spLocks/>
          </p:cNvSpPr>
          <p:nvPr/>
        </p:nvSpPr>
        <p:spPr>
          <a:xfrm>
            <a:off x="395536" y="1196752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Практически все конфигурации 1С</a:t>
            </a:r>
            <a:r>
              <a:rPr lang="en-US" sz="2300" kern="0" dirty="0" smtClean="0"/>
              <a:t>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Char char="-"/>
              <a:defRPr/>
            </a:pPr>
            <a:r>
              <a:rPr lang="ru-RU" sz="2300" kern="0" dirty="0" smtClean="0"/>
              <a:t>типовые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Char char="-"/>
              <a:defRPr/>
            </a:pPr>
            <a:r>
              <a:rPr lang="ru-RU" sz="2300" kern="0" dirty="0" smtClean="0"/>
              <a:t>нетиповые</a:t>
            </a:r>
            <a:endParaRPr lang="en-US" sz="2300" kern="0" dirty="0" smtClean="0"/>
          </a:p>
        </p:txBody>
      </p:sp>
      <p:pic>
        <p:nvPicPr>
          <p:cNvPr id="93188" name="Picture 4" descr="http://publishernews.ru/images/addons/press_r_2C220489-F495-4803-8570-A6C0BFDFB1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060848"/>
            <a:ext cx="2857500" cy="2857500"/>
          </a:xfrm>
          <a:prstGeom prst="rect">
            <a:avLst/>
          </a:prstGeom>
          <a:noFill/>
        </p:spPr>
      </p:pic>
      <p:pic>
        <p:nvPicPr>
          <p:cNvPr id="93190" name="Picture 6" descr="http://www.alliance-healthcare.ru/img/InfoApte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77072"/>
            <a:ext cx="3810000" cy="1695451"/>
          </a:xfrm>
          <a:prstGeom prst="rect">
            <a:avLst/>
          </a:prstGeom>
          <a:noFill/>
        </p:spPr>
      </p:pic>
      <p:pic>
        <p:nvPicPr>
          <p:cNvPr id="93186" name="Picture 2" descr="http://static.1c.ru/rus/products/1c/predpr/compat/1ccompa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268760"/>
            <a:ext cx="2447925" cy="1104901"/>
          </a:xfrm>
          <a:prstGeom prst="rect">
            <a:avLst/>
          </a:prstGeom>
          <a:noFill/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6573710" y="5445224"/>
            <a:ext cx="2196752" cy="576064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</a:t>
            </a:r>
            <a:r>
              <a:rPr lang="en-US" sz="2300" kern="0" dirty="0" smtClean="0"/>
              <a:t> </a:t>
            </a:r>
            <a:r>
              <a:rPr lang="ru-RU" sz="2300" kern="0" dirty="0" smtClean="0"/>
              <a:t>многие другие</a:t>
            </a:r>
            <a:endParaRPr lang="en-US" sz="2300" kern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12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50" dirty="0" smtClean="0"/>
              <a:t>Режимы  работы.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95536" y="908720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Онлайн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Оффлайн</a:t>
            </a:r>
            <a:endParaRPr lang="en-US" sz="2300" kern="0" dirty="0" smtClean="0"/>
          </a:p>
        </p:txBody>
      </p:sp>
      <p:pic>
        <p:nvPicPr>
          <p:cNvPr id="1177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132856"/>
            <a:ext cx="1800200" cy="203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2113" y="2132857"/>
            <a:ext cx="1835911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2132857"/>
            <a:ext cx="2520280" cy="211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13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spc="-150" dirty="0" smtClean="0"/>
              <a:t>Android</a:t>
            </a:r>
            <a:r>
              <a:rPr lang="ru-RU" sz="3500" b="1" spc="-150" dirty="0" smtClean="0"/>
              <a:t>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238125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980728"/>
            <a:ext cx="238125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188640"/>
            <a:ext cx="1256928" cy="121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80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94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8095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комплекты ТСД.</a:t>
            </a:r>
            <a:endParaRPr lang="ru-RU" sz="3500" b="1" dirty="0"/>
          </a:p>
        </p:txBody>
      </p:sp>
      <p:sp>
        <p:nvSpPr>
          <p:cNvPr id="16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14</a:t>
            </a:fld>
            <a:endParaRPr lang="ru-RU" sz="1200" dirty="0" smtClean="0"/>
          </a:p>
        </p:txBody>
      </p:sp>
      <p:pic>
        <p:nvPicPr>
          <p:cNvPr id="911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042" y="1369796"/>
            <a:ext cx="8252732" cy="3341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одзаголовок 2"/>
          <p:cNvSpPr txBox="1">
            <a:spLocks/>
          </p:cNvSpPr>
          <p:nvPr/>
        </p:nvSpPr>
        <p:spPr>
          <a:xfrm>
            <a:off x="323528" y="5157192"/>
            <a:ext cx="8424936" cy="576064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Получение лицензии за </a:t>
            </a:r>
            <a:r>
              <a:rPr lang="ru-RU" sz="2300" b="1" kern="0" dirty="0" smtClean="0"/>
              <a:t>5</a:t>
            </a:r>
            <a:r>
              <a:rPr lang="ru-RU" sz="2300" kern="0" dirty="0" smtClean="0"/>
              <a:t> секунд </a:t>
            </a:r>
            <a:r>
              <a:rPr lang="ru-RU" sz="2300" b="1" kern="0" dirty="0" smtClean="0"/>
              <a:t>24</a:t>
            </a:r>
            <a:r>
              <a:rPr lang="ru-RU" sz="2300" kern="0" dirty="0" smtClean="0"/>
              <a:t> часа в сутки </a:t>
            </a:r>
            <a:r>
              <a:rPr lang="ru-RU" sz="2300" b="1" kern="0" dirty="0" smtClean="0"/>
              <a:t>7</a:t>
            </a:r>
            <a:r>
              <a:rPr lang="ru-RU" sz="2300" kern="0" dirty="0" smtClean="0"/>
              <a:t> дней в неделю!</a:t>
            </a:r>
            <a:endParaRPr lang="en-US" sz="2300" kern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395536" y="457944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mtClean="0"/>
              <a:t>Всё конфигурируется</a:t>
            </a:r>
            <a:r>
              <a:rPr lang="ru-RU" sz="3500" b="1" dirty="0" smtClean="0"/>
              <a:t>!</a:t>
            </a:r>
            <a:endParaRPr lang="ru-RU" sz="3500" b="1" dirty="0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15</a:t>
            </a:fld>
            <a:endParaRPr lang="ru-RU" sz="1200" dirty="0" smtClean="0"/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052736"/>
            <a:ext cx="19240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395536" y="1340768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Мобильная часть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Открытый код обработок 1С</a:t>
            </a:r>
            <a:endParaRPr lang="en-US" sz="2300" kern="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4363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Невероятная скорость! </a:t>
            </a:r>
            <a:r>
              <a:rPr lang="en-US" sz="3500" b="1" dirty="0" smtClean="0"/>
              <a:t>RFID </a:t>
            </a:r>
            <a:r>
              <a:rPr lang="ru-RU" sz="3500" b="1" dirty="0" smtClean="0"/>
              <a:t>сегодня. 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16</a:t>
            </a:fld>
            <a:endParaRPr lang="ru-RU" sz="1200" dirty="0" smtClean="0"/>
          </a:p>
        </p:txBody>
      </p:sp>
      <p:pic>
        <p:nvPicPr>
          <p:cNvPr id="31" name="7. Poisk metok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915816" y="1124744"/>
            <a:ext cx="3491880" cy="46558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0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4363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Скоро.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17</a:t>
            </a:fld>
            <a:endParaRPr lang="ru-RU" sz="1200" dirty="0" smtClean="0"/>
          </a:p>
        </p:txBody>
      </p:sp>
      <p:sp>
        <p:nvSpPr>
          <p:cNvPr id="65" name="Rectangle 5"/>
          <p:cNvSpPr>
            <a:spLocks/>
          </p:cNvSpPr>
          <p:nvPr/>
        </p:nvSpPr>
        <p:spPr bwMode="auto">
          <a:xfrm>
            <a:off x="323528" y="1484784"/>
            <a:ext cx="7776864" cy="936104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Наращивание функционала в простом исполнении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Больше готовых решений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Развитие </a:t>
            </a:r>
            <a:r>
              <a:rPr lang="en-US" sz="2300" dirty="0" smtClean="0"/>
              <a:t>RFID</a:t>
            </a:r>
            <a:endParaRPr lang="ru-RU" sz="2300" dirty="0" smtClean="0"/>
          </a:p>
        </p:txBody>
      </p:sp>
      <p:pic>
        <p:nvPicPr>
          <p:cNvPr id="122884" name="Picture 4" descr="http://www.clker.com/cliparts/E/v/h/Z/f/3/3-gears-h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56864">
            <a:off x="4981597" y="3385617"/>
            <a:ext cx="4126858" cy="2696214"/>
          </a:xfrm>
          <a:prstGeom prst="rect">
            <a:avLst/>
          </a:prstGeom>
          <a:noFill/>
        </p:spPr>
      </p:pic>
      <p:pic>
        <p:nvPicPr>
          <p:cNvPr id="122886" name="Picture 6" descr="http://t1.gstatic.com/images?q=tbn:ANd9GcTJb8i1HeIo1yC7h9cxS8shsTzIoOMW-SIBvBWsIai0eNNMTIQ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93096"/>
            <a:ext cx="2143125" cy="2143125"/>
          </a:xfrm>
          <a:prstGeom prst="rect">
            <a:avLst/>
          </a:prstGeom>
          <a:noFill/>
        </p:spPr>
      </p:pic>
      <p:cxnSp>
        <p:nvCxnSpPr>
          <p:cNvPr id="19" name="Прямая со стрелкой 18"/>
          <p:cNvCxnSpPr/>
          <p:nvPr/>
        </p:nvCxnSpPr>
        <p:spPr>
          <a:xfrm flipH="1" flipV="1">
            <a:off x="323528" y="3573016"/>
            <a:ext cx="792088" cy="1584176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115616" y="3356992"/>
            <a:ext cx="279648" cy="1800200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1115616" y="3356992"/>
            <a:ext cx="1080120" cy="1800200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18</a:t>
            </a:fld>
            <a:endParaRPr lang="ru-RU" sz="1200" dirty="0" smtClean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179512" y="58143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 smtClean="0"/>
              <a:t>i.vlasov@atol.ru</a:t>
            </a:r>
            <a:endParaRPr lang="ru-RU" sz="2300" kern="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70321B-0846-48F8-ACB4-F04A7933B9C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6175</TotalTime>
  <Words>207</Words>
  <Application>Microsoft Office PowerPoint</Application>
  <PresentationFormat>Экран (4:3)</PresentationFormat>
  <Paragraphs>82</Paragraphs>
  <Slides>18</Slides>
  <Notes>17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Мобильное ПО для терминалов сбора данных и Android-устройств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i.vlasov</cp:lastModifiedBy>
  <cp:revision>653</cp:revision>
  <dcterms:created xsi:type="dcterms:W3CDTF">2012-11-30T07:54:42Z</dcterms:created>
  <dcterms:modified xsi:type="dcterms:W3CDTF">2014-10-06T12:36:57Z</dcterms:modified>
</cp:coreProperties>
</file>