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notesSlides/notesSlide13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Default Extension="gif" ContentType="image/gif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45"/>
  </p:notesMasterIdLst>
  <p:sldIdLst>
    <p:sldId id="424" r:id="rId5"/>
    <p:sldId id="396" r:id="rId6"/>
    <p:sldId id="444" r:id="rId7"/>
    <p:sldId id="276" r:id="rId8"/>
    <p:sldId id="454" r:id="rId9"/>
    <p:sldId id="455" r:id="rId10"/>
    <p:sldId id="458" r:id="rId11"/>
    <p:sldId id="456" r:id="rId12"/>
    <p:sldId id="457" r:id="rId13"/>
    <p:sldId id="459" r:id="rId14"/>
    <p:sldId id="460" r:id="rId15"/>
    <p:sldId id="461" r:id="rId16"/>
    <p:sldId id="462" r:id="rId17"/>
    <p:sldId id="463" r:id="rId18"/>
    <p:sldId id="464" r:id="rId19"/>
    <p:sldId id="465" r:id="rId20"/>
    <p:sldId id="466" r:id="rId21"/>
    <p:sldId id="467" r:id="rId22"/>
    <p:sldId id="468" r:id="rId23"/>
    <p:sldId id="470" r:id="rId24"/>
    <p:sldId id="471" r:id="rId25"/>
    <p:sldId id="473" r:id="rId26"/>
    <p:sldId id="474" r:id="rId27"/>
    <p:sldId id="475" r:id="rId28"/>
    <p:sldId id="476" r:id="rId29"/>
    <p:sldId id="477" r:id="rId30"/>
    <p:sldId id="478" r:id="rId31"/>
    <p:sldId id="479" r:id="rId32"/>
    <p:sldId id="279" r:id="rId33"/>
    <p:sldId id="430" r:id="rId34"/>
    <p:sldId id="323" r:id="rId35"/>
    <p:sldId id="426" r:id="rId36"/>
    <p:sldId id="427" r:id="rId37"/>
    <p:sldId id="447" r:id="rId38"/>
    <p:sldId id="448" r:id="rId39"/>
    <p:sldId id="332" r:id="rId40"/>
    <p:sldId id="443" r:id="rId41"/>
    <p:sldId id="450" r:id="rId42"/>
    <p:sldId id="451" r:id="rId43"/>
    <p:sldId id="346" r:id="rId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7B87"/>
    <a:srgbClr val="ED1B2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068" autoAdjust="0"/>
  </p:normalViewPr>
  <p:slideViewPr>
    <p:cSldViewPr>
      <p:cViewPr>
        <p:scale>
          <a:sx n="66" d="100"/>
          <a:sy n="66" d="100"/>
        </p:scale>
        <p:origin x="-1284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1B133D-99F7-4855-BE2B-4D4DA71E6164}" type="doc">
      <dgm:prSet loTypeId="urn:microsoft.com/office/officeart/2005/8/layout/vList2" loCatId="list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D9AA8CC-6BD3-4C0D-B6D6-5B06B15D878D}">
      <dgm:prSet custT="1"/>
      <dgm:spPr/>
      <dgm:t>
        <a:bodyPr/>
        <a:lstStyle/>
        <a:p>
          <a:pPr rtl="0"/>
          <a:r>
            <a:rPr lang="ru-RU" sz="2000" baseline="0" dirty="0" smtClean="0"/>
            <a:t>Процессор: </a:t>
          </a:r>
          <a:r>
            <a:rPr lang="en-US" sz="2000" baseline="0" dirty="0" smtClean="0"/>
            <a:t>Marvell PXA 320; 806 </a:t>
          </a:r>
          <a:r>
            <a:rPr lang="ru-RU" sz="2000" baseline="0" dirty="0" smtClean="0"/>
            <a:t>МГц</a:t>
          </a:r>
          <a:endParaRPr lang="ru-RU" sz="2000" dirty="0"/>
        </a:p>
      </dgm:t>
    </dgm:pt>
    <dgm:pt modelId="{176C0A7E-224B-4616-9AE8-62AD119518C6}" type="parTrans" cxnId="{22F35250-99B5-4E25-81F7-75C9CDD1A342}">
      <dgm:prSet/>
      <dgm:spPr/>
      <dgm:t>
        <a:bodyPr/>
        <a:lstStyle/>
        <a:p>
          <a:endParaRPr lang="ru-RU" sz="2400"/>
        </a:p>
      </dgm:t>
    </dgm:pt>
    <dgm:pt modelId="{E9D1C0D1-B41F-417D-B9AB-91A129C85AF8}" type="sibTrans" cxnId="{22F35250-99B5-4E25-81F7-75C9CDD1A342}">
      <dgm:prSet/>
      <dgm:spPr/>
      <dgm:t>
        <a:bodyPr/>
        <a:lstStyle/>
        <a:p>
          <a:endParaRPr lang="ru-RU" sz="2400"/>
        </a:p>
      </dgm:t>
    </dgm:pt>
    <dgm:pt modelId="{8625F066-728D-41B2-B52C-30F92D5B027F}">
      <dgm:prSet custT="1"/>
      <dgm:spPr/>
      <dgm:t>
        <a:bodyPr/>
        <a:lstStyle/>
        <a:p>
          <a:pPr rtl="0"/>
          <a:r>
            <a:rPr lang="en-US" sz="2000" baseline="0" dirty="0" smtClean="0"/>
            <a:t>OS: Windows CE 5.0 </a:t>
          </a:r>
          <a:r>
            <a:rPr lang="en-US" sz="2000" baseline="0" dirty="0" err="1" smtClean="0"/>
            <a:t>или</a:t>
          </a:r>
          <a:r>
            <a:rPr lang="en-US" sz="2000" baseline="0" dirty="0" smtClean="0"/>
            <a:t> Windows Mobile 6.1</a:t>
          </a:r>
          <a:endParaRPr lang="ru-RU" sz="2000" dirty="0"/>
        </a:p>
      </dgm:t>
    </dgm:pt>
    <dgm:pt modelId="{C82C45FE-E57F-4FB8-B071-D084717A5248}" type="parTrans" cxnId="{3F0042DC-520F-4C96-8705-A0ED6D8D3D64}">
      <dgm:prSet/>
      <dgm:spPr/>
      <dgm:t>
        <a:bodyPr/>
        <a:lstStyle/>
        <a:p>
          <a:endParaRPr lang="ru-RU" sz="2400"/>
        </a:p>
      </dgm:t>
    </dgm:pt>
    <dgm:pt modelId="{7CC6E031-5DD2-4E6A-99D5-422172CACE76}" type="sibTrans" cxnId="{3F0042DC-520F-4C96-8705-A0ED6D8D3D64}">
      <dgm:prSet/>
      <dgm:spPr/>
      <dgm:t>
        <a:bodyPr/>
        <a:lstStyle/>
        <a:p>
          <a:endParaRPr lang="ru-RU" sz="2400"/>
        </a:p>
      </dgm:t>
    </dgm:pt>
    <dgm:pt modelId="{9599BAD9-1B1F-4486-8679-051FE38B1C6D}">
      <dgm:prSet custT="1"/>
      <dgm:spPr/>
      <dgm:t>
        <a:bodyPr/>
        <a:lstStyle/>
        <a:p>
          <a:pPr rtl="0"/>
          <a:r>
            <a:rPr lang="ru-RU" sz="2000" baseline="0" dirty="0" smtClean="0"/>
            <a:t>Память: </a:t>
          </a:r>
          <a:r>
            <a:rPr lang="nn-NO" sz="2000" baseline="0" dirty="0" smtClean="0"/>
            <a:t>128 Мб RAM, 256 Мб ROM</a:t>
          </a:r>
          <a:endParaRPr lang="en-US" sz="2000" baseline="0" dirty="0"/>
        </a:p>
      </dgm:t>
    </dgm:pt>
    <dgm:pt modelId="{2FACCC7A-38BF-427C-B8E9-A55A21DE85C5}" type="parTrans" cxnId="{ACED841C-AF31-4FF8-BF83-5E55148E646F}">
      <dgm:prSet/>
      <dgm:spPr/>
      <dgm:t>
        <a:bodyPr/>
        <a:lstStyle/>
        <a:p>
          <a:endParaRPr lang="ru-RU" sz="2400"/>
        </a:p>
      </dgm:t>
    </dgm:pt>
    <dgm:pt modelId="{DC981A7D-B97D-4352-8A82-9C91D077BB97}" type="sibTrans" cxnId="{ACED841C-AF31-4FF8-BF83-5E55148E646F}">
      <dgm:prSet/>
      <dgm:spPr/>
      <dgm:t>
        <a:bodyPr/>
        <a:lstStyle/>
        <a:p>
          <a:endParaRPr lang="ru-RU" sz="2400"/>
        </a:p>
      </dgm:t>
    </dgm:pt>
    <dgm:pt modelId="{294E4026-C251-4C8C-B53E-536DCA55AE7C}">
      <dgm:prSet custT="1"/>
      <dgm:spPr/>
      <dgm:t>
        <a:bodyPr/>
        <a:lstStyle/>
        <a:p>
          <a:pPr rtl="0"/>
          <a:r>
            <a:rPr lang="ru-RU" sz="2000" baseline="0" dirty="0" smtClean="0"/>
            <a:t>Дисплей: 2,8</a:t>
          </a:r>
          <a:r>
            <a:rPr lang="en-US" sz="2000" baseline="0" dirty="0" smtClean="0"/>
            <a:t>”</a:t>
          </a:r>
          <a:r>
            <a:rPr lang="ru-RU" sz="2000" baseline="0" dirty="0" smtClean="0"/>
            <a:t> 240х320, клавиатура: Буквенно-цифровая</a:t>
          </a:r>
          <a:endParaRPr lang="ru-RU" sz="2000" dirty="0"/>
        </a:p>
      </dgm:t>
    </dgm:pt>
    <dgm:pt modelId="{ABBDA83F-58E3-48D2-9F5E-80B22996C468}" type="parTrans" cxnId="{105196C2-F712-40A2-AAE1-FE913B88A5D4}">
      <dgm:prSet/>
      <dgm:spPr/>
      <dgm:t>
        <a:bodyPr/>
        <a:lstStyle/>
        <a:p>
          <a:endParaRPr lang="ru-RU" sz="2400"/>
        </a:p>
      </dgm:t>
    </dgm:pt>
    <dgm:pt modelId="{680101EB-9FEB-40F8-96F9-D21E8E9EDE78}" type="sibTrans" cxnId="{105196C2-F712-40A2-AAE1-FE913B88A5D4}">
      <dgm:prSet/>
      <dgm:spPr/>
      <dgm:t>
        <a:bodyPr/>
        <a:lstStyle/>
        <a:p>
          <a:endParaRPr lang="ru-RU" sz="2400"/>
        </a:p>
      </dgm:t>
    </dgm:pt>
    <dgm:pt modelId="{2C585CAC-B5A2-40EF-844B-F06D564CFD73}">
      <dgm:prSet custT="1"/>
      <dgm:spPr/>
      <dgm:t>
        <a:bodyPr/>
        <a:lstStyle/>
        <a:p>
          <a:pPr rtl="0"/>
          <a:r>
            <a:rPr lang="ru-RU" sz="2000" baseline="0" dirty="0" smtClean="0"/>
            <a:t>Связь: </a:t>
          </a:r>
          <a:r>
            <a:rPr lang="en-US" sz="2000" baseline="0" dirty="0" smtClean="0"/>
            <a:t>Wi-Fi </a:t>
          </a:r>
          <a:r>
            <a:rPr lang="ru-RU" sz="2000" baseline="0" dirty="0" smtClean="0"/>
            <a:t>,</a:t>
          </a:r>
          <a:r>
            <a:rPr lang="en-US" sz="2000" baseline="0" dirty="0" smtClean="0"/>
            <a:t>BT, </a:t>
          </a:r>
          <a:r>
            <a:rPr lang="en-US" sz="2000" baseline="0" dirty="0" err="1" smtClean="0"/>
            <a:t>IrDa</a:t>
          </a:r>
          <a:r>
            <a:rPr lang="en-US" sz="2000" baseline="0" dirty="0" smtClean="0"/>
            <a:t> </a:t>
          </a:r>
          <a:r>
            <a:rPr lang="en-US" sz="1600" baseline="0" dirty="0" smtClean="0"/>
            <a:t>(</a:t>
          </a:r>
          <a:r>
            <a:rPr lang="en-US" sz="1600" i="1" baseline="0" dirty="0" smtClean="0"/>
            <a:t>GSM\GPRS\UMTS\HSDPA</a:t>
          </a:r>
          <a:r>
            <a:rPr lang="en-US" sz="1600" baseline="0" dirty="0" smtClean="0"/>
            <a:t>)</a:t>
          </a:r>
          <a:endParaRPr lang="ru-RU" sz="1600" baseline="0" dirty="0"/>
        </a:p>
      </dgm:t>
    </dgm:pt>
    <dgm:pt modelId="{681D18FA-9F61-46AE-9AB0-DB5D7884E4B7}" type="parTrans" cxnId="{B9185E5C-A3D2-4A69-A103-0761FAD03434}">
      <dgm:prSet/>
      <dgm:spPr/>
      <dgm:t>
        <a:bodyPr/>
        <a:lstStyle/>
        <a:p>
          <a:endParaRPr lang="ru-RU" sz="2400"/>
        </a:p>
      </dgm:t>
    </dgm:pt>
    <dgm:pt modelId="{8E70DED6-E741-42DE-A500-7265439E5707}" type="sibTrans" cxnId="{B9185E5C-A3D2-4A69-A103-0761FAD03434}">
      <dgm:prSet/>
      <dgm:spPr/>
      <dgm:t>
        <a:bodyPr/>
        <a:lstStyle/>
        <a:p>
          <a:endParaRPr lang="ru-RU" sz="2400"/>
        </a:p>
      </dgm:t>
    </dgm:pt>
    <dgm:pt modelId="{13ED0260-2B54-4E38-9EBC-CDB4F9C092A1}">
      <dgm:prSet custT="1"/>
      <dgm:spPr/>
      <dgm:t>
        <a:bodyPr/>
        <a:lstStyle/>
        <a:p>
          <a:pPr rtl="0"/>
          <a:r>
            <a:rPr lang="ru-RU" sz="2000" baseline="0" dirty="0" smtClean="0"/>
            <a:t>АКБ: </a:t>
          </a:r>
          <a:r>
            <a:rPr lang="en-US" sz="2000" baseline="0" dirty="0" smtClean="0"/>
            <a:t>2,260mAh, Li-ion</a:t>
          </a:r>
          <a:r>
            <a:rPr lang="ru-RU" sz="2000" baseline="0" dirty="0" smtClean="0"/>
            <a:t> / </a:t>
          </a:r>
          <a:r>
            <a:rPr lang="en-US" sz="2000" baseline="0" dirty="0" smtClean="0"/>
            <a:t>3,390mAh, Li-ion</a:t>
          </a:r>
          <a:endParaRPr lang="ru-RU" sz="2000" baseline="0" dirty="0"/>
        </a:p>
      </dgm:t>
    </dgm:pt>
    <dgm:pt modelId="{1A21ECF9-4AB9-4044-9917-F9B679A732B9}" type="parTrans" cxnId="{6A00098E-9B1F-4931-AA6D-3D76DD284A30}">
      <dgm:prSet/>
      <dgm:spPr/>
      <dgm:t>
        <a:bodyPr/>
        <a:lstStyle/>
        <a:p>
          <a:endParaRPr lang="ru-RU" sz="2400"/>
        </a:p>
      </dgm:t>
    </dgm:pt>
    <dgm:pt modelId="{27D42EF6-23F4-4097-9526-7F35F9753236}" type="sibTrans" cxnId="{6A00098E-9B1F-4931-AA6D-3D76DD284A30}">
      <dgm:prSet/>
      <dgm:spPr/>
      <dgm:t>
        <a:bodyPr/>
        <a:lstStyle/>
        <a:p>
          <a:endParaRPr lang="ru-RU" sz="2400"/>
        </a:p>
      </dgm:t>
    </dgm:pt>
    <dgm:pt modelId="{3CC4FC03-93FF-4F0C-996F-5E2F2AC27020}">
      <dgm:prSet custT="1"/>
      <dgm:spPr/>
      <dgm:t>
        <a:bodyPr/>
        <a:lstStyle/>
        <a:p>
          <a:pPr rtl="0"/>
          <a:r>
            <a:rPr lang="ru-RU" sz="2000" baseline="0" dirty="0" smtClean="0"/>
            <a:t>Слот для </a:t>
          </a:r>
          <a:r>
            <a:rPr lang="en-US" sz="2000" baseline="0" dirty="0" smtClean="0"/>
            <a:t>SIM </a:t>
          </a:r>
          <a:r>
            <a:rPr lang="ru-RU" sz="2000" baseline="0" dirty="0" smtClean="0"/>
            <a:t>карты, слот для </a:t>
          </a:r>
          <a:r>
            <a:rPr lang="en-US" sz="2000" baseline="0" dirty="0" err="1" smtClean="0"/>
            <a:t>MicroSD</a:t>
          </a:r>
          <a:endParaRPr lang="ru-RU" sz="2000" baseline="0" dirty="0"/>
        </a:p>
      </dgm:t>
    </dgm:pt>
    <dgm:pt modelId="{C0988888-63CB-44E7-8412-03563471E39F}" type="parTrans" cxnId="{56A47AC6-C1BF-47DE-B69A-A94E9FF3C056}">
      <dgm:prSet/>
      <dgm:spPr/>
      <dgm:t>
        <a:bodyPr/>
        <a:lstStyle/>
        <a:p>
          <a:endParaRPr lang="ru-RU" sz="2400"/>
        </a:p>
      </dgm:t>
    </dgm:pt>
    <dgm:pt modelId="{3F365974-B3AC-4A2F-A4C1-515CECF76662}" type="sibTrans" cxnId="{56A47AC6-C1BF-47DE-B69A-A94E9FF3C056}">
      <dgm:prSet/>
      <dgm:spPr/>
      <dgm:t>
        <a:bodyPr/>
        <a:lstStyle/>
        <a:p>
          <a:endParaRPr lang="ru-RU" sz="2400"/>
        </a:p>
      </dgm:t>
    </dgm:pt>
    <dgm:pt modelId="{6568493D-5744-4ABA-8A49-6CD094E35C86}">
      <dgm:prSet custT="1"/>
      <dgm:spPr/>
      <dgm:t>
        <a:bodyPr/>
        <a:lstStyle/>
        <a:p>
          <a:pPr rtl="0"/>
          <a:r>
            <a:rPr lang="en-US" sz="1600" i="1" baseline="0" dirty="0" smtClean="0"/>
            <a:t>(</a:t>
          </a:r>
          <a:r>
            <a:rPr lang="ru-RU" sz="1600" i="1" baseline="0" dirty="0" smtClean="0"/>
            <a:t>Камера 3Мп, </a:t>
          </a:r>
          <a:r>
            <a:rPr lang="en-US" sz="1600" i="1" baseline="0" dirty="0" smtClean="0"/>
            <a:t>A-GPS)</a:t>
          </a:r>
          <a:endParaRPr lang="ru-RU" sz="1600" i="1" dirty="0"/>
        </a:p>
      </dgm:t>
    </dgm:pt>
    <dgm:pt modelId="{284FF979-86D7-4F2F-A4D9-CFF91098A45B}" type="parTrans" cxnId="{CEA7BB5F-6239-41E8-AF74-E5E295BC9649}">
      <dgm:prSet/>
      <dgm:spPr/>
      <dgm:t>
        <a:bodyPr/>
        <a:lstStyle/>
        <a:p>
          <a:endParaRPr lang="ru-RU" sz="2400"/>
        </a:p>
      </dgm:t>
    </dgm:pt>
    <dgm:pt modelId="{DFC231AC-4F56-4F16-9AFA-53D1437EAF58}" type="sibTrans" cxnId="{CEA7BB5F-6239-41E8-AF74-E5E295BC9649}">
      <dgm:prSet/>
      <dgm:spPr/>
      <dgm:t>
        <a:bodyPr/>
        <a:lstStyle/>
        <a:p>
          <a:endParaRPr lang="ru-RU" sz="2400"/>
        </a:p>
      </dgm:t>
    </dgm:pt>
    <dgm:pt modelId="{3647BD72-348D-4698-902E-F48503E79025}">
      <dgm:prSet custT="1"/>
      <dgm:spPr/>
      <dgm:t>
        <a:bodyPr/>
        <a:lstStyle/>
        <a:p>
          <a:pPr rtl="0"/>
          <a:r>
            <a:rPr lang="en-US" sz="2000" baseline="0" dirty="0" smtClean="0"/>
            <a:t>IP65</a:t>
          </a:r>
          <a:r>
            <a:rPr lang="ru-RU" sz="2000" baseline="0" dirty="0" smtClean="0"/>
            <a:t>, −20°С… +50°С, падение с высоты 1,8 метра</a:t>
          </a:r>
          <a:endParaRPr lang="ru-RU" sz="2000" dirty="0"/>
        </a:p>
      </dgm:t>
    </dgm:pt>
    <dgm:pt modelId="{65D824A0-9FA0-4DB5-B6AD-900F2056DF4A}" type="parTrans" cxnId="{32600701-8B7A-4011-B6CC-FA92B41A2662}">
      <dgm:prSet/>
      <dgm:spPr/>
      <dgm:t>
        <a:bodyPr/>
        <a:lstStyle/>
        <a:p>
          <a:endParaRPr lang="ru-RU" sz="2400"/>
        </a:p>
      </dgm:t>
    </dgm:pt>
    <dgm:pt modelId="{B54D1329-9CF0-4FA7-A3A6-255C022E82B0}" type="sibTrans" cxnId="{32600701-8B7A-4011-B6CC-FA92B41A2662}">
      <dgm:prSet/>
      <dgm:spPr/>
      <dgm:t>
        <a:bodyPr/>
        <a:lstStyle/>
        <a:p>
          <a:endParaRPr lang="ru-RU" sz="2400"/>
        </a:p>
      </dgm:t>
    </dgm:pt>
    <dgm:pt modelId="{7E95BB7D-A838-45DA-9098-37DB1AF35D7C}">
      <dgm:prSet custT="1"/>
      <dgm:spPr/>
      <dgm:t>
        <a:bodyPr/>
        <a:lstStyle/>
        <a:p>
          <a:pPr rtl="0"/>
          <a:r>
            <a:rPr lang="ru-RU" sz="2000" baseline="0" dirty="0" smtClean="0"/>
            <a:t>Вес: 310г</a:t>
          </a:r>
          <a:endParaRPr lang="ru-RU" sz="2000" dirty="0"/>
        </a:p>
      </dgm:t>
    </dgm:pt>
    <dgm:pt modelId="{5D13A589-3ED5-45E3-9D98-E7AACD1F40BA}" type="parTrans" cxnId="{66FEAA7F-226A-4806-878B-8ECD60869DFE}">
      <dgm:prSet/>
      <dgm:spPr/>
      <dgm:t>
        <a:bodyPr/>
        <a:lstStyle/>
        <a:p>
          <a:endParaRPr lang="ru-RU" sz="2400"/>
        </a:p>
      </dgm:t>
    </dgm:pt>
    <dgm:pt modelId="{E74BB846-84D0-4BE5-B31A-D575A5159323}" type="sibTrans" cxnId="{66FEAA7F-226A-4806-878B-8ECD60869DFE}">
      <dgm:prSet/>
      <dgm:spPr/>
      <dgm:t>
        <a:bodyPr/>
        <a:lstStyle/>
        <a:p>
          <a:endParaRPr lang="ru-RU" sz="2400"/>
        </a:p>
      </dgm:t>
    </dgm:pt>
    <dgm:pt modelId="{438A4352-0859-4A0D-9AF5-5428791984C5}" type="pres">
      <dgm:prSet presAssocID="{401B133D-99F7-4855-BE2B-4D4DA71E616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02DC46-1945-49A4-B27A-D448557E1554}" type="pres">
      <dgm:prSet presAssocID="{5D9AA8CC-6BD3-4C0D-B6D6-5B06B15D878D}" presName="parentText" presStyleLbl="node1" presStyleIdx="0" presStyleCnt="10" custLinFactNeighborY="-754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9D03DF-60E9-4098-9979-6AEBAF069B21}" type="pres">
      <dgm:prSet presAssocID="{E9D1C0D1-B41F-417D-B9AB-91A129C85AF8}" presName="spacer" presStyleCnt="0"/>
      <dgm:spPr/>
    </dgm:pt>
    <dgm:pt modelId="{C6F3CB0D-F797-427B-97F1-0160A7733DEF}" type="pres">
      <dgm:prSet presAssocID="{8625F066-728D-41B2-B52C-30F92D5B027F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4E1013-A684-4A72-BC2F-CF5B5786D6B6}" type="pres">
      <dgm:prSet presAssocID="{7CC6E031-5DD2-4E6A-99D5-422172CACE76}" presName="spacer" presStyleCnt="0"/>
      <dgm:spPr/>
    </dgm:pt>
    <dgm:pt modelId="{054696DF-B9AC-466B-BFF7-ED9AC88F8072}" type="pres">
      <dgm:prSet presAssocID="{9599BAD9-1B1F-4486-8679-051FE38B1C6D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103E81-324A-4EBE-BB6C-841F02189D57}" type="pres">
      <dgm:prSet presAssocID="{DC981A7D-B97D-4352-8A82-9C91D077BB97}" presName="spacer" presStyleCnt="0"/>
      <dgm:spPr/>
    </dgm:pt>
    <dgm:pt modelId="{379D7D53-ADDF-43CF-AC55-DEBCBA9C7944}" type="pres">
      <dgm:prSet presAssocID="{294E4026-C251-4C8C-B53E-536DCA55AE7C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F458BC-7321-4F63-BC5B-E6BD3A03EFEB}" type="pres">
      <dgm:prSet presAssocID="{680101EB-9FEB-40F8-96F9-D21E8E9EDE78}" presName="spacer" presStyleCnt="0"/>
      <dgm:spPr/>
    </dgm:pt>
    <dgm:pt modelId="{A1C4E73D-5262-4289-B708-2492062979E3}" type="pres">
      <dgm:prSet presAssocID="{2C585CAC-B5A2-40EF-844B-F06D564CFD73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5422E2-62EB-4922-9A5F-2EF5F2F52319}" type="pres">
      <dgm:prSet presAssocID="{8E70DED6-E741-42DE-A500-7265439E5707}" presName="spacer" presStyleCnt="0"/>
      <dgm:spPr/>
    </dgm:pt>
    <dgm:pt modelId="{F014A989-3B96-4EA0-9D06-A8362A67BA3A}" type="pres">
      <dgm:prSet presAssocID="{13ED0260-2B54-4E38-9EBC-CDB4F9C092A1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1768E2-28A0-4BB1-869D-FDA29ACA5134}" type="pres">
      <dgm:prSet presAssocID="{27D42EF6-23F4-4097-9526-7F35F9753236}" presName="spacer" presStyleCnt="0"/>
      <dgm:spPr/>
    </dgm:pt>
    <dgm:pt modelId="{DFAE1D17-CE8A-41C6-9365-8EF41766E2FB}" type="pres">
      <dgm:prSet presAssocID="{3CC4FC03-93FF-4F0C-996F-5E2F2AC27020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FB82DA-BF08-49CB-8103-F62961515178}" type="pres">
      <dgm:prSet presAssocID="{3F365974-B3AC-4A2F-A4C1-515CECF76662}" presName="spacer" presStyleCnt="0"/>
      <dgm:spPr/>
    </dgm:pt>
    <dgm:pt modelId="{C400C2EC-3794-4822-BE5B-D5DDBB753C35}" type="pres">
      <dgm:prSet presAssocID="{6568493D-5744-4ABA-8A49-6CD094E35C86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E80723-8D27-400D-A188-06F18BEDD0F9}" type="pres">
      <dgm:prSet presAssocID="{DFC231AC-4F56-4F16-9AFA-53D1437EAF58}" presName="spacer" presStyleCnt="0"/>
      <dgm:spPr/>
    </dgm:pt>
    <dgm:pt modelId="{6BDC9FDB-6756-4DC6-B374-4DCF3E1A579C}" type="pres">
      <dgm:prSet presAssocID="{3647BD72-348D-4698-902E-F48503E79025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C6BF6-8167-4AC5-B06C-4A3CD31A9112}" type="pres">
      <dgm:prSet presAssocID="{B54D1329-9CF0-4FA7-A3A6-255C022E82B0}" presName="spacer" presStyleCnt="0"/>
      <dgm:spPr/>
    </dgm:pt>
    <dgm:pt modelId="{509340A8-41F9-422E-A8C4-3B5BA8E844FB}" type="pres">
      <dgm:prSet presAssocID="{7E95BB7D-A838-45DA-9098-37DB1AF35D7C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A0BBE7-FCC2-46BA-86FA-0BDB2B7895A2}" type="presOf" srcId="{2C585CAC-B5A2-40EF-844B-F06D564CFD73}" destId="{A1C4E73D-5262-4289-B708-2492062979E3}" srcOrd="0" destOrd="0" presId="urn:microsoft.com/office/officeart/2005/8/layout/vList2"/>
    <dgm:cxn modelId="{6A00098E-9B1F-4931-AA6D-3D76DD284A30}" srcId="{401B133D-99F7-4855-BE2B-4D4DA71E6164}" destId="{13ED0260-2B54-4E38-9EBC-CDB4F9C092A1}" srcOrd="5" destOrd="0" parTransId="{1A21ECF9-4AB9-4044-9917-F9B679A732B9}" sibTransId="{27D42EF6-23F4-4097-9526-7F35F9753236}"/>
    <dgm:cxn modelId="{5FFF0FB3-D745-45EF-9CC6-3F735472C6F0}" type="presOf" srcId="{3CC4FC03-93FF-4F0C-996F-5E2F2AC27020}" destId="{DFAE1D17-CE8A-41C6-9365-8EF41766E2FB}" srcOrd="0" destOrd="0" presId="urn:microsoft.com/office/officeart/2005/8/layout/vList2"/>
    <dgm:cxn modelId="{3F0042DC-520F-4C96-8705-A0ED6D8D3D64}" srcId="{401B133D-99F7-4855-BE2B-4D4DA71E6164}" destId="{8625F066-728D-41B2-B52C-30F92D5B027F}" srcOrd="1" destOrd="0" parTransId="{C82C45FE-E57F-4FB8-B071-D084717A5248}" sibTransId="{7CC6E031-5DD2-4E6A-99D5-422172CACE76}"/>
    <dgm:cxn modelId="{ACED841C-AF31-4FF8-BF83-5E55148E646F}" srcId="{401B133D-99F7-4855-BE2B-4D4DA71E6164}" destId="{9599BAD9-1B1F-4486-8679-051FE38B1C6D}" srcOrd="2" destOrd="0" parTransId="{2FACCC7A-38BF-427C-B8E9-A55A21DE85C5}" sibTransId="{DC981A7D-B97D-4352-8A82-9C91D077BB97}"/>
    <dgm:cxn modelId="{82A6C34E-B08A-4327-BD0E-65120B0D2582}" type="presOf" srcId="{7E95BB7D-A838-45DA-9098-37DB1AF35D7C}" destId="{509340A8-41F9-422E-A8C4-3B5BA8E844FB}" srcOrd="0" destOrd="0" presId="urn:microsoft.com/office/officeart/2005/8/layout/vList2"/>
    <dgm:cxn modelId="{38AA12D6-DE9E-4EDB-9875-088FF1E5C2DB}" type="presOf" srcId="{8625F066-728D-41B2-B52C-30F92D5B027F}" destId="{C6F3CB0D-F797-427B-97F1-0160A7733DEF}" srcOrd="0" destOrd="0" presId="urn:microsoft.com/office/officeart/2005/8/layout/vList2"/>
    <dgm:cxn modelId="{105196C2-F712-40A2-AAE1-FE913B88A5D4}" srcId="{401B133D-99F7-4855-BE2B-4D4DA71E6164}" destId="{294E4026-C251-4C8C-B53E-536DCA55AE7C}" srcOrd="3" destOrd="0" parTransId="{ABBDA83F-58E3-48D2-9F5E-80B22996C468}" sibTransId="{680101EB-9FEB-40F8-96F9-D21E8E9EDE78}"/>
    <dgm:cxn modelId="{56A47AC6-C1BF-47DE-B69A-A94E9FF3C056}" srcId="{401B133D-99F7-4855-BE2B-4D4DA71E6164}" destId="{3CC4FC03-93FF-4F0C-996F-5E2F2AC27020}" srcOrd="6" destOrd="0" parTransId="{C0988888-63CB-44E7-8412-03563471E39F}" sibTransId="{3F365974-B3AC-4A2F-A4C1-515CECF76662}"/>
    <dgm:cxn modelId="{CAFDC10A-149D-48E4-9B31-A0AAD2046FC3}" type="presOf" srcId="{9599BAD9-1B1F-4486-8679-051FE38B1C6D}" destId="{054696DF-B9AC-466B-BFF7-ED9AC88F8072}" srcOrd="0" destOrd="0" presId="urn:microsoft.com/office/officeart/2005/8/layout/vList2"/>
    <dgm:cxn modelId="{B4E6CD7C-A500-4EEB-AE48-D44FFCBED570}" type="presOf" srcId="{3647BD72-348D-4698-902E-F48503E79025}" destId="{6BDC9FDB-6756-4DC6-B374-4DCF3E1A579C}" srcOrd="0" destOrd="0" presId="urn:microsoft.com/office/officeart/2005/8/layout/vList2"/>
    <dgm:cxn modelId="{205E4199-CF01-42E9-BAF4-5CE5D5DDE5D4}" type="presOf" srcId="{294E4026-C251-4C8C-B53E-536DCA55AE7C}" destId="{379D7D53-ADDF-43CF-AC55-DEBCBA9C7944}" srcOrd="0" destOrd="0" presId="urn:microsoft.com/office/officeart/2005/8/layout/vList2"/>
    <dgm:cxn modelId="{0DAA2825-23E1-4D2A-AAB1-E79110886088}" type="presOf" srcId="{401B133D-99F7-4855-BE2B-4D4DA71E6164}" destId="{438A4352-0859-4A0D-9AF5-5428791984C5}" srcOrd="0" destOrd="0" presId="urn:microsoft.com/office/officeart/2005/8/layout/vList2"/>
    <dgm:cxn modelId="{32600701-8B7A-4011-B6CC-FA92B41A2662}" srcId="{401B133D-99F7-4855-BE2B-4D4DA71E6164}" destId="{3647BD72-348D-4698-902E-F48503E79025}" srcOrd="8" destOrd="0" parTransId="{65D824A0-9FA0-4DB5-B6AD-900F2056DF4A}" sibTransId="{B54D1329-9CF0-4FA7-A3A6-255C022E82B0}"/>
    <dgm:cxn modelId="{4179913F-BEC6-4440-8BEB-0BD3A70CA26E}" type="presOf" srcId="{13ED0260-2B54-4E38-9EBC-CDB4F9C092A1}" destId="{F014A989-3B96-4EA0-9D06-A8362A67BA3A}" srcOrd="0" destOrd="0" presId="urn:microsoft.com/office/officeart/2005/8/layout/vList2"/>
    <dgm:cxn modelId="{487F98E1-05D1-4B2F-B2B1-A1DB6815E83E}" type="presOf" srcId="{5D9AA8CC-6BD3-4C0D-B6D6-5B06B15D878D}" destId="{0502DC46-1945-49A4-B27A-D448557E1554}" srcOrd="0" destOrd="0" presId="urn:microsoft.com/office/officeart/2005/8/layout/vList2"/>
    <dgm:cxn modelId="{CEA7BB5F-6239-41E8-AF74-E5E295BC9649}" srcId="{401B133D-99F7-4855-BE2B-4D4DA71E6164}" destId="{6568493D-5744-4ABA-8A49-6CD094E35C86}" srcOrd="7" destOrd="0" parTransId="{284FF979-86D7-4F2F-A4D9-CFF91098A45B}" sibTransId="{DFC231AC-4F56-4F16-9AFA-53D1437EAF58}"/>
    <dgm:cxn modelId="{D5EFB56A-FDA7-45B7-BA51-E98A1F58BBAC}" type="presOf" srcId="{6568493D-5744-4ABA-8A49-6CD094E35C86}" destId="{C400C2EC-3794-4822-BE5B-D5DDBB753C35}" srcOrd="0" destOrd="0" presId="urn:microsoft.com/office/officeart/2005/8/layout/vList2"/>
    <dgm:cxn modelId="{66FEAA7F-226A-4806-878B-8ECD60869DFE}" srcId="{401B133D-99F7-4855-BE2B-4D4DA71E6164}" destId="{7E95BB7D-A838-45DA-9098-37DB1AF35D7C}" srcOrd="9" destOrd="0" parTransId="{5D13A589-3ED5-45E3-9D98-E7AACD1F40BA}" sibTransId="{E74BB846-84D0-4BE5-B31A-D575A5159323}"/>
    <dgm:cxn modelId="{22F35250-99B5-4E25-81F7-75C9CDD1A342}" srcId="{401B133D-99F7-4855-BE2B-4D4DA71E6164}" destId="{5D9AA8CC-6BD3-4C0D-B6D6-5B06B15D878D}" srcOrd="0" destOrd="0" parTransId="{176C0A7E-224B-4616-9AE8-62AD119518C6}" sibTransId="{E9D1C0D1-B41F-417D-B9AB-91A129C85AF8}"/>
    <dgm:cxn modelId="{B9185E5C-A3D2-4A69-A103-0761FAD03434}" srcId="{401B133D-99F7-4855-BE2B-4D4DA71E6164}" destId="{2C585CAC-B5A2-40EF-844B-F06D564CFD73}" srcOrd="4" destOrd="0" parTransId="{681D18FA-9F61-46AE-9AB0-DB5D7884E4B7}" sibTransId="{8E70DED6-E741-42DE-A500-7265439E5707}"/>
    <dgm:cxn modelId="{8F3D452B-44EC-421D-B925-592961474CFA}" type="presParOf" srcId="{438A4352-0859-4A0D-9AF5-5428791984C5}" destId="{0502DC46-1945-49A4-B27A-D448557E1554}" srcOrd="0" destOrd="0" presId="urn:microsoft.com/office/officeart/2005/8/layout/vList2"/>
    <dgm:cxn modelId="{97552596-00B4-46E6-BC88-0277CB6167C1}" type="presParOf" srcId="{438A4352-0859-4A0D-9AF5-5428791984C5}" destId="{279D03DF-60E9-4098-9979-6AEBAF069B21}" srcOrd="1" destOrd="0" presId="urn:microsoft.com/office/officeart/2005/8/layout/vList2"/>
    <dgm:cxn modelId="{136AFF71-355B-479D-93CB-F15D7F914A56}" type="presParOf" srcId="{438A4352-0859-4A0D-9AF5-5428791984C5}" destId="{C6F3CB0D-F797-427B-97F1-0160A7733DEF}" srcOrd="2" destOrd="0" presId="urn:microsoft.com/office/officeart/2005/8/layout/vList2"/>
    <dgm:cxn modelId="{3F96BE04-9B7F-459C-B884-494D86CB383A}" type="presParOf" srcId="{438A4352-0859-4A0D-9AF5-5428791984C5}" destId="{594E1013-A684-4A72-BC2F-CF5B5786D6B6}" srcOrd="3" destOrd="0" presId="urn:microsoft.com/office/officeart/2005/8/layout/vList2"/>
    <dgm:cxn modelId="{FF176CB8-7652-4D37-B8A8-B1AC1B85FF26}" type="presParOf" srcId="{438A4352-0859-4A0D-9AF5-5428791984C5}" destId="{054696DF-B9AC-466B-BFF7-ED9AC88F8072}" srcOrd="4" destOrd="0" presId="urn:microsoft.com/office/officeart/2005/8/layout/vList2"/>
    <dgm:cxn modelId="{22A6E3D4-E778-4F6A-A7CA-C6EABA2B5788}" type="presParOf" srcId="{438A4352-0859-4A0D-9AF5-5428791984C5}" destId="{73103E81-324A-4EBE-BB6C-841F02189D57}" srcOrd="5" destOrd="0" presId="urn:microsoft.com/office/officeart/2005/8/layout/vList2"/>
    <dgm:cxn modelId="{80513C9F-C1BC-4B6C-877F-A8F45739F1BE}" type="presParOf" srcId="{438A4352-0859-4A0D-9AF5-5428791984C5}" destId="{379D7D53-ADDF-43CF-AC55-DEBCBA9C7944}" srcOrd="6" destOrd="0" presId="urn:microsoft.com/office/officeart/2005/8/layout/vList2"/>
    <dgm:cxn modelId="{9A2F51DE-244A-46CD-AB7E-EF898247E5B7}" type="presParOf" srcId="{438A4352-0859-4A0D-9AF5-5428791984C5}" destId="{E2F458BC-7321-4F63-BC5B-E6BD3A03EFEB}" srcOrd="7" destOrd="0" presId="urn:microsoft.com/office/officeart/2005/8/layout/vList2"/>
    <dgm:cxn modelId="{D481D8BB-201A-4656-B4EB-6770299D3A11}" type="presParOf" srcId="{438A4352-0859-4A0D-9AF5-5428791984C5}" destId="{A1C4E73D-5262-4289-B708-2492062979E3}" srcOrd="8" destOrd="0" presId="urn:microsoft.com/office/officeart/2005/8/layout/vList2"/>
    <dgm:cxn modelId="{0AD165BD-8375-4AC9-8AE8-D56A443A40F5}" type="presParOf" srcId="{438A4352-0859-4A0D-9AF5-5428791984C5}" destId="{265422E2-62EB-4922-9A5F-2EF5F2F52319}" srcOrd="9" destOrd="0" presId="urn:microsoft.com/office/officeart/2005/8/layout/vList2"/>
    <dgm:cxn modelId="{71DAA40E-D00C-4BBF-94D1-176D6190A5BA}" type="presParOf" srcId="{438A4352-0859-4A0D-9AF5-5428791984C5}" destId="{F014A989-3B96-4EA0-9D06-A8362A67BA3A}" srcOrd="10" destOrd="0" presId="urn:microsoft.com/office/officeart/2005/8/layout/vList2"/>
    <dgm:cxn modelId="{4CA6B459-E90D-495F-97BE-5112B3B7A010}" type="presParOf" srcId="{438A4352-0859-4A0D-9AF5-5428791984C5}" destId="{B11768E2-28A0-4BB1-869D-FDA29ACA5134}" srcOrd="11" destOrd="0" presId="urn:microsoft.com/office/officeart/2005/8/layout/vList2"/>
    <dgm:cxn modelId="{A07E66FA-2FA2-4331-AC5F-1130945408E0}" type="presParOf" srcId="{438A4352-0859-4A0D-9AF5-5428791984C5}" destId="{DFAE1D17-CE8A-41C6-9365-8EF41766E2FB}" srcOrd="12" destOrd="0" presId="urn:microsoft.com/office/officeart/2005/8/layout/vList2"/>
    <dgm:cxn modelId="{F9271261-288E-45D7-9EA7-D520B8BD593D}" type="presParOf" srcId="{438A4352-0859-4A0D-9AF5-5428791984C5}" destId="{1DFB82DA-BF08-49CB-8103-F62961515178}" srcOrd="13" destOrd="0" presId="urn:microsoft.com/office/officeart/2005/8/layout/vList2"/>
    <dgm:cxn modelId="{6F2B95F5-58B5-42ED-B3EA-1E1A5A554E4D}" type="presParOf" srcId="{438A4352-0859-4A0D-9AF5-5428791984C5}" destId="{C400C2EC-3794-4822-BE5B-D5DDBB753C35}" srcOrd="14" destOrd="0" presId="urn:microsoft.com/office/officeart/2005/8/layout/vList2"/>
    <dgm:cxn modelId="{C4913628-DE69-43E0-AAA5-048B3674AEE5}" type="presParOf" srcId="{438A4352-0859-4A0D-9AF5-5428791984C5}" destId="{AFE80723-8D27-400D-A188-06F18BEDD0F9}" srcOrd="15" destOrd="0" presId="urn:microsoft.com/office/officeart/2005/8/layout/vList2"/>
    <dgm:cxn modelId="{4A09C296-447B-405A-BE44-4BFD86B32344}" type="presParOf" srcId="{438A4352-0859-4A0D-9AF5-5428791984C5}" destId="{6BDC9FDB-6756-4DC6-B374-4DCF3E1A579C}" srcOrd="16" destOrd="0" presId="urn:microsoft.com/office/officeart/2005/8/layout/vList2"/>
    <dgm:cxn modelId="{F67F5420-1670-4A02-B11D-0FD4F30F8880}" type="presParOf" srcId="{438A4352-0859-4A0D-9AF5-5428791984C5}" destId="{D4CC6BF6-8167-4AC5-B06C-4A3CD31A9112}" srcOrd="17" destOrd="0" presId="urn:microsoft.com/office/officeart/2005/8/layout/vList2"/>
    <dgm:cxn modelId="{085470FA-0B2F-4DEB-B995-1C61A5646B1F}" type="presParOf" srcId="{438A4352-0859-4A0D-9AF5-5428791984C5}" destId="{509340A8-41F9-422E-A8C4-3B5BA8E844FB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CA1980-68CB-47B8-90C8-D576A40D8231}" type="doc">
      <dgm:prSet loTypeId="urn:microsoft.com/office/officeart/2005/8/layout/vList5" loCatId="list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14337C7-9E7B-4B22-9C46-2FE3D24C8A97}">
      <dgm:prSet/>
      <dgm:spPr/>
      <dgm:t>
        <a:bodyPr/>
        <a:lstStyle/>
        <a:p>
          <a:pPr algn="l" rtl="0"/>
          <a:r>
            <a:rPr lang="ru-RU" baseline="0" dirty="0" smtClean="0"/>
            <a:t>Процессор:</a:t>
          </a:r>
          <a:r>
            <a:rPr lang="en-US" baseline="0" dirty="0" smtClean="0"/>
            <a:t> Marvell PXA 320; 806 </a:t>
          </a:r>
          <a:r>
            <a:rPr lang="ru-RU" baseline="0" dirty="0" smtClean="0"/>
            <a:t>МГц</a:t>
          </a:r>
          <a:endParaRPr lang="ru-RU" dirty="0"/>
        </a:p>
      </dgm:t>
    </dgm:pt>
    <dgm:pt modelId="{B0FC42DF-F9F8-400A-888D-EAFAD2C97CFC}" type="parTrans" cxnId="{3E4BD14B-6652-4514-92C6-D0333A7422FE}">
      <dgm:prSet/>
      <dgm:spPr/>
      <dgm:t>
        <a:bodyPr/>
        <a:lstStyle/>
        <a:p>
          <a:pPr algn="l"/>
          <a:endParaRPr lang="ru-RU"/>
        </a:p>
      </dgm:t>
    </dgm:pt>
    <dgm:pt modelId="{8A8C75D0-DC37-4CB7-942E-3873A59BD126}" type="sibTrans" cxnId="{3E4BD14B-6652-4514-92C6-D0333A7422FE}">
      <dgm:prSet/>
      <dgm:spPr/>
      <dgm:t>
        <a:bodyPr/>
        <a:lstStyle/>
        <a:p>
          <a:pPr algn="l"/>
          <a:endParaRPr lang="ru-RU"/>
        </a:p>
      </dgm:t>
    </dgm:pt>
    <dgm:pt modelId="{09BFDA46-3F46-4660-B05E-EBFC2C4F48EA}">
      <dgm:prSet/>
      <dgm:spPr/>
      <dgm:t>
        <a:bodyPr/>
        <a:lstStyle/>
        <a:p>
          <a:pPr algn="l" rtl="0"/>
          <a:r>
            <a:rPr lang="ru-RU" baseline="0" dirty="0" smtClean="0"/>
            <a:t>ОС: </a:t>
          </a:r>
          <a:r>
            <a:rPr lang="en-US" baseline="0" dirty="0" smtClean="0"/>
            <a:t>Windows Mobile 6.1</a:t>
          </a:r>
          <a:endParaRPr lang="ru-RU" baseline="0" dirty="0"/>
        </a:p>
      </dgm:t>
    </dgm:pt>
    <dgm:pt modelId="{9DC27CAA-D4D0-4A97-91A1-3FBE696863BC}" type="parTrans" cxnId="{17089AFD-07B6-4C1E-935D-8B7ACAE3DE84}">
      <dgm:prSet/>
      <dgm:spPr/>
      <dgm:t>
        <a:bodyPr/>
        <a:lstStyle/>
        <a:p>
          <a:pPr algn="l"/>
          <a:endParaRPr lang="ru-RU"/>
        </a:p>
      </dgm:t>
    </dgm:pt>
    <dgm:pt modelId="{907D3491-F4C2-4F28-A485-0133C6CC0F5B}" type="sibTrans" cxnId="{17089AFD-07B6-4C1E-935D-8B7ACAE3DE84}">
      <dgm:prSet/>
      <dgm:spPr/>
      <dgm:t>
        <a:bodyPr/>
        <a:lstStyle/>
        <a:p>
          <a:pPr algn="l"/>
          <a:endParaRPr lang="ru-RU"/>
        </a:p>
      </dgm:t>
    </dgm:pt>
    <dgm:pt modelId="{63BA7EEA-E1B1-416C-9E8F-4C07218A0972}">
      <dgm:prSet/>
      <dgm:spPr/>
      <dgm:t>
        <a:bodyPr/>
        <a:lstStyle/>
        <a:p>
          <a:pPr algn="l" rtl="0"/>
          <a:r>
            <a:rPr lang="ru-RU" baseline="0" dirty="0" smtClean="0"/>
            <a:t>Связь: </a:t>
          </a:r>
          <a:r>
            <a:rPr lang="en-US" baseline="0" dirty="0" err="1" smtClean="0"/>
            <a:t>IrDa</a:t>
          </a:r>
          <a:r>
            <a:rPr lang="en-US" baseline="0" dirty="0" smtClean="0"/>
            <a:t>; BT; Wi-Fi; GSM; GPRS; </a:t>
          </a:r>
          <a:r>
            <a:rPr lang="en-US" b="1" baseline="0" dirty="0" smtClean="0">
              <a:solidFill>
                <a:srgbClr val="FF0000"/>
              </a:solidFill>
            </a:rPr>
            <a:t>HSDPA</a:t>
          </a:r>
          <a:r>
            <a:rPr lang="en-US" baseline="0" dirty="0" smtClean="0"/>
            <a:t>;</a:t>
          </a:r>
          <a:endParaRPr lang="ru-RU" baseline="0" dirty="0"/>
        </a:p>
      </dgm:t>
    </dgm:pt>
    <dgm:pt modelId="{731161E1-C9F5-42C0-9324-2188B9F2097A}" type="parTrans" cxnId="{8B7943EE-3DB4-415B-B1B7-4FF75834EAFA}">
      <dgm:prSet/>
      <dgm:spPr/>
      <dgm:t>
        <a:bodyPr/>
        <a:lstStyle/>
        <a:p>
          <a:pPr algn="l"/>
          <a:endParaRPr lang="ru-RU"/>
        </a:p>
      </dgm:t>
    </dgm:pt>
    <dgm:pt modelId="{4D04EFB5-AACC-4166-BEA0-5353A067C255}" type="sibTrans" cxnId="{8B7943EE-3DB4-415B-B1B7-4FF75834EAFA}">
      <dgm:prSet/>
      <dgm:spPr/>
      <dgm:t>
        <a:bodyPr/>
        <a:lstStyle/>
        <a:p>
          <a:pPr algn="l"/>
          <a:endParaRPr lang="ru-RU"/>
        </a:p>
      </dgm:t>
    </dgm:pt>
    <dgm:pt modelId="{5D44D4BC-DF95-44CB-BBEF-AAA097586BCD}">
      <dgm:prSet/>
      <dgm:spPr/>
      <dgm:t>
        <a:bodyPr/>
        <a:lstStyle/>
        <a:p>
          <a:pPr algn="l" rtl="0"/>
          <a:r>
            <a:rPr lang="ru-RU" baseline="0" dirty="0" smtClean="0"/>
            <a:t>Память:</a:t>
          </a:r>
          <a:r>
            <a:rPr lang="nn-NO" baseline="0" dirty="0" smtClean="0"/>
            <a:t> ROM 512 Mб; RAM 256 Mб</a:t>
          </a:r>
          <a:endParaRPr lang="en-US" baseline="0" dirty="0"/>
        </a:p>
      </dgm:t>
    </dgm:pt>
    <dgm:pt modelId="{FFE554ED-DFDE-432D-A825-AD333264290A}" type="parTrans" cxnId="{CB44F34D-B8A4-444D-AAA7-978B14933F05}">
      <dgm:prSet/>
      <dgm:spPr/>
      <dgm:t>
        <a:bodyPr/>
        <a:lstStyle/>
        <a:p>
          <a:pPr algn="l"/>
          <a:endParaRPr lang="ru-RU"/>
        </a:p>
      </dgm:t>
    </dgm:pt>
    <dgm:pt modelId="{9F9B512E-ABDF-4044-B202-3C7F6031EF4E}" type="sibTrans" cxnId="{CB44F34D-B8A4-444D-AAA7-978B14933F05}">
      <dgm:prSet/>
      <dgm:spPr/>
      <dgm:t>
        <a:bodyPr/>
        <a:lstStyle/>
        <a:p>
          <a:pPr algn="l"/>
          <a:endParaRPr lang="ru-RU"/>
        </a:p>
      </dgm:t>
    </dgm:pt>
    <dgm:pt modelId="{134F9F40-CB0F-408F-925E-8A3C8BD5F4DD}">
      <dgm:prSet/>
      <dgm:spPr/>
      <dgm:t>
        <a:bodyPr/>
        <a:lstStyle/>
        <a:p>
          <a:pPr algn="l" rtl="0"/>
          <a:r>
            <a:rPr lang="ru-RU" baseline="0" dirty="0" smtClean="0"/>
            <a:t>Дисплей: </a:t>
          </a:r>
          <a:r>
            <a:rPr lang="ru-RU" b="1" baseline="0" dirty="0" smtClean="0">
              <a:solidFill>
                <a:srgbClr val="FF0000"/>
              </a:solidFill>
            </a:rPr>
            <a:t>3,5</a:t>
          </a:r>
          <a:r>
            <a:rPr lang="ru-RU" baseline="0" dirty="0" smtClean="0">
              <a:solidFill>
                <a:srgbClr val="FF0000"/>
              </a:solidFill>
            </a:rPr>
            <a:t>˝ </a:t>
          </a:r>
          <a:r>
            <a:rPr lang="ru-RU" baseline="0" dirty="0" smtClean="0"/>
            <a:t>VGA / TFT-LCD </a:t>
          </a:r>
          <a:r>
            <a:rPr lang="ru-RU" b="1" baseline="0" dirty="0" smtClean="0">
              <a:solidFill>
                <a:srgbClr val="FF0000"/>
              </a:solidFill>
            </a:rPr>
            <a:t>640x480</a:t>
          </a:r>
          <a:endParaRPr lang="ru-RU" b="1" dirty="0">
            <a:solidFill>
              <a:srgbClr val="FF0000"/>
            </a:solidFill>
          </a:endParaRPr>
        </a:p>
      </dgm:t>
    </dgm:pt>
    <dgm:pt modelId="{DE05F80C-008D-49E8-BD96-A811E7805002}" type="parTrans" cxnId="{EE86F382-61EB-4E35-B9E6-84091990A8E0}">
      <dgm:prSet/>
      <dgm:spPr/>
      <dgm:t>
        <a:bodyPr/>
        <a:lstStyle/>
        <a:p>
          <a:pPr algn="l"/>
          <a:endParaRPr lang="ru-RU"/>
        </a:p>
      </dgm:t>
    </dgm:pt>
    <dgm:pt modelId="{AD6B602F-42A5-4EAB-AAD6-AB2254C691E7}" type="sibTrans" cxnId="{EE86F382-61EB-4E35-B9E6-84091990A8E0}">
      <dgm:prSet/>
      <dgm:spPr/>
      <dgm:t>
        <a:bodyPr/>
        <a:lstStyle/>
        <a:p>
          <a:pPr algn="l"/>
          <a:endParaRPr lang="ru-RU"/>
        </a:p>
      </dgm:t>
    </dgm:pt>
    <dgm:pt modelId="{2A145BB4-6E87-48E0-A3FD-44ECDCAFF59E}">
      <dgm:prSet/>
      <dgm:spPr/>
      <dgm:t>
        <a:bodyPr/>
        <a:lstStyle/>
        <a:p>
          <a:pPr algn="l" rtl="0"/>
          <a:r>
            <a:rPr lang="ru-RU" baseline="0" dirty="0" smtClean="0"/>
            <a:t>Клавиатура: Цифровая/буквенная</a:t>
          </a:r>
          <a:endParaRPr lang="ru-RU" dirty="0"/>
        </a:p>
      </dgm:t>
    </dgm:pt>
    <dgm:pt modelId="{D1B86603-5561-48D4-ABF8-50D7E56FA602}" type="parTrans" cxnId="{5F8D6AE4-B057-4274-85BE-C27CB3E53B7B}">
      <dgm:prSet/>
      <dgm:spPr/>
      <dgm:t>
        <a:bodyPr/>
        <a:lstStyle/>
        <a:p>
          <a:pPr algn="l"/>
          <a:endParaRPr lang="ru-RU"/>
        </a:p>
      </dgm:t>
    </dgm:pt>
    <dgm:pt modelId="{772B7EAB-C4B7-407C-B1D0-86951BCBCC55}" type="sibTrans" cxnId="{5F8D6AE4-B057-4274-85BE-C27CB3E53B7B}">
      <dgm:prSet/>
      <dgm:spPr/>
      <dgm:t>
        <a:bodyPr/>
        <a:lstStyle/>
        <a:p>
          <a:pPr algn="l"/>
          <a:endParaRPr lang="ru-RU"/>
        </a:p>
      </dgm:t>
    </dgm:pt>
    <dgm:pt modelId="{746FC971-C701-4215-801B-8403CDF90BA2}">
      <dgm:prSet/>
      <dgm:spPr/>
      <dgm:t>
        <a:bodyPr/>
        <a:lstStyle/>
        <a:p>
          <a:pPr algn="l" rtl="0"/>
          <a:r>
            <a:rPr lang="ru-RU" baseline="0" dirty="0" smtClean="0"/>
            <a:t>АКБ: </a:t>
          </a:r>
          <a:r>
            <a:rPr lang="en-US" baseline="0" dirty="0" smtClean="0"/>
            <a:t>Li-ion; 3.7V </a:t>
          </a:r>
          <a:r>
            <a:rPr lang="en-US" b="1" baseline="0" dirty="0" smtClean="0">
              <a:solidFill>
                <a:srgbClr val="FF0000"/>
              </a:solidFill>
            </a:rPr>
            <a:t>4400mAh</a:t>
          </a:r>
          <a:endParaRPr lang="ru-RU" b="1" baseline="0" dirty="0">
            <a:solidFill>
              <a:srgbClr val="FF0000"/>
            </a:solidFill>
          </a:endParaRPr>
        </a:p>
      </dgm:t>
    </dgm:pt>
    <dgm:pt modelId="{41AE8AE1-C8D8-498E-831B-3D8F5DF01FC8}" type="parTrans" cxnId="{8EB8B912-B439-43BA-AE1F-54E9CB88A737}">
      <dgm:prSet/>
      <dgm:spPr/>
      <dgm:t>
        <a:bodyPr/>
        <a:lstStyle/>
        <a:p>
          <a:pPr algn="l"/>
          <a:endParaRPr lang="ru-RU"/>
        </a:p>
      </dgm:t>
    </dgm:pt>
    <dgm:pt modelId="{8B5166C0-FDD1-4AEA-981D-1E3CF6BA39CF}" type="sibTrans" cxnId="{8EB8B912-B439-43BA-AE1F-54E9CB88A737}">
      <dgm:prSet/>
      <dgm:spPr/>
      <dgm:t>
        <a:bodyPr/>
        <a:lstStyle/>
        <a:p>
          <a:pPr algn="l"/>
          <a:endParaRPr lang="ru-RU"/>
        </a:p>
      </dgm:t>
    </dgm:pt>
    <dgm:pt modelId="{B51EF83A-A754-45C0-8186-CB2A12B62506}">
      <dgm:prSet/>
      <dgm:spPr/>
      <dgm:t>
        <a:bodyPr/>
        <a:lstStyle/>
        <a:p>
          <a:pPr algn="l" rtl="0"/>
          <a:r>
            <a:rPr lang="ru-RU" baseline="0" dirty="0" smtClean="0"/>
            <a:t>1 слот для </a:t>
          </a:r>
          <a:r>
            <a:rPr lang="en-US" baseline="0" dirty="0" smtClean="0"/>
            <a:t>SIM (</a:t>
          </a:r>
          <a:r>
            <a:rPr lang="en-US" baseline="0" dirty="0" smtClean="0">
              <a:solidFill>
                <a:srgbClr val="FF0000"/>
              </a:solidFill>
            </a:rPr>
            <a:t>SAM</a:t>
          </a:r>
          <a:r>
            <a:rPr lang="en-US" baseline="0" dirty="0" smtClean="0"/>
            <a:t>)</a:t>
          </a:r>
          <a:r>
            <a:rPr lang="ru-RU" baseline="0" dirty="0" smtClean="0"/>
            <a:t>, 1 слот для </a:t>
          </a:r>
          <a:r>
            <a:rPr lang="en-US" b="1" baseline="0" dirty="0" err="1" smtClean="0">
              <a:solidFill>
                <a:srgbClr val="FF0000"/>
              </a:solidFill>
            </a:rPr>
            <a:t>microSD</a:t>
          </a:r>
          <a:endParaRPr lang="en-US" b="1" baseline="0" dirty="0">
            <a:solidFill>
              <a:srgbClr val="FF0000"/>
            </a:solidFill>
          </a:endParaRPr>
        </a:p>
      </dgm:t>
    </dgm:pt>
    <dgm:pt modelId="{84057F44-2BEF-439A-9935-770FDEE23527}" type="parTrans" cxnId="{D4835071-1186-4558-885C-56D084CF7330}">
      <dgm:prSet/>
      <dgm:spPr/>
      <dgm:t>
        <a:bodyPr/>
        <a:lstStyle/>
        <a:p>
          <a:pPr algn="l"/>
          <a:endParaRPr lang="ru-RU"/>
        </a:p>
      </dgm:t>
    </dgm:pt>
    <dgm:pt modelId="{8FDC40C5-02CA-4A17-99F0-1F6168CDA383}" type="sibTrans" cxnId="{D4835071-1186-4558-885C-56D084CF7330}">
      <dgm:prSet/>
      <dgm:spPr/>
      <dgm:t>
        <a:bodyPr/>
        <a:lstStyle/>
        <a:p>
          <a:pPr algn="l"/>
          <a:endParaRPr lang="ru-RU"/>
        </a:p>
      </dgm:t>
    </dgm:pt>
    <dgm:pt modelId="{CE508829-7202-4CB0-A8BA-44E20FF5D1F0}">
      <dgm:prSet/>
      <dgm:spPr/>
      <dgm:t>
        <a:bodyPr/>
        <a:lstStyle/>
        <a:p>
          <a:pPr algn="l" rtl="0"/>
          <a:r>
            <a:rPr lang="ru-RU" baseline="0" dirty="0" smtClean="0"/>
            <a:t>Камера 3Мп, </a:t>
          </a:r>
          <a:endParaRPr lang="ru-RU" dirty="0"/>
        </a:p>
      </dgm:t>
    </dgm:pt>
    <dgm:pt modelId="{C3162B5F-AA5F-4B82-9ECC-869629F3A4AC}" type="parTrans" cxnId="{040E5050-AB1C-4F50-8C74-B57837094554}">
      <dgm:prSet/>
      <dgm:spPr/>
      <dgm:t>
        <a:bodyPr/>
        <a:lstStyle/>
        <a:p>
          <a:pPr algn="l"/>
          <a:endParaRPr lang="ru-RU"/>
        </a:p>
      </dgm:t>
    </dgm:pt>
    <dgm:pt modelId="{D6FF288D-FAED-4C00-9C0C-1FAFCABD4C14}" type="sibTrans" cxnId="{040E5050-AB1C-4F50-8C74-B57837094554}">
      <dgm:prSet/>
      <dgm:spPr/>
      <dgm:t>
        <a:bodyPr/>
        <a:lstStyle/>
        <a:p>
          <a:pPr algn="l"/>
          <a:endParaRPr lang="ru-RU"/>
        </a:p>
      </dgm:t>
    </dgm:pt>
    <dgm:pt modelId="{AB8BDB44-4614-492F-9465-218C3523CEB6}">
      <dgm:prSet/>
      <dgm:spPr/>
      <dgm:t>
        <a:bodyPr/>
        <a:lstStyle/>
        <a:p>
          <a:pPr algn="l" rtl="0"/>
          <a:r>
            <a:rPr lang="en-US" baseline="0" dirty="0" smtClean="0"/>
            <a:t>A-GPS</a:t>
          </a:r>
          <a:endParaRPr lang="ru-RU" dirty="0"/>
        </a:p>
      </dgm:t>
    </dgm:pt>
    <dgm:pt modelId="{77BC5CF2-0A8E-49A1-B795-90F1124DDC1B}" type="parTrans" cxnId="{B1F726D5-E9CC-496A-AF61-490A65A87167}">
      <dgm:prSet/>
      <dgm:spPr/>
      <dgm:t>
        <a:bodyPr/>
        <a:lstStyle/>
        <a:p>
          <a:pPr algn="l"/>
          <a:endParaRPr lang="ru-RU"/>
        </a:p>
      </dgm:t>
    </dgm:pt>
    <dgm:pt modelId="{B519DFE0-82CD-4FC6-9FF7-1200B1DB674C}" type="sibTrans" cxnId="{B1F726D5-E9CC-496A-AF61-490A65A87167}">
      <dgm:prSet/>
      <dgm:spPr/>
      <dgm:t>
        <a:bodyPr/>
        <a:lstStyle/>
        <a:p>
          <a:pPr algn="l"/>
          <a:endParaRPr lang="ru-RU"/>
        </a:p>
      </dgm:t>
    </dgm:pt>
    <dgm:pt modelId="{C472388D-9695-4E2F-AD44-3B6824EC7826}">
      <dgm:prSet/>
      <dgm:spPr/>
      <dgm:t>
        <a:bodyPr/>
        <a:lstStyle/>
        <a:p>
          <a:pPr algn="l" rtl="0"/>
          <a:r>
            <a:rPr lang="en-US" baseline="0" dirty="0" smtClean="0"/>
            <a:t>IP65 , </a:t>
          </a:r>
          <a:r>
            <a:rPr lang="ru-RU" b="1" baseline="0" dirty="0" smtClean="0">
              <a:solidFill>
                <a:srgbClr val="FF0000"/>
              </a:solidFill>
            </a:rPr>
            <a:t>−30°С</a:t>
          </a:r>
          <a:r>
            <a:rPr lang="ru-RU" baseline="0" dirty="0" smtClean="0"/>
            <a:t>…+60°С</a:t>
          </a:r>
          <a:endParaRPr lang="en-US" baseline="0" dirty="0"/>
        </a:p>
      </dgm:t>
    </dgm:pt>
    <dgm:pt modelId="{793A09CD-702E-4B37-8419-DD057963218A}" type="parTrans" cxnId="{35B1DAF9-3D0D-49B0-9598-AE78D080398F}">
      <dgm:prSet/>
      <dgm:spPr/>
      <dgm:t>
        <a:bodyPr/>
        <a:lstStyle/>
        <a:p>
          <a:pPr algn="l"/>
          <a:endParaRPr lang="ru-RU"/>
        </a:p>
      </dgm:t>
    </dgm:pt>
    <dgm:pt modelId="{60E983F1-0A61-4189-85D8-1F40BA6756E0}" type="sibTrans" cxnId="{35B1DAF9-3D0D-49B0-9598-AE78D080398F}">
      <dgm:prSet/>
      <dgm:spPr/>
      <dgm:t>
        <a:bodyPr/>
        <a:lstStyle/>
        <a:p>
          <a:pPr algn="l"/>
          <a:endParaRPr lang="ru-RU"/>
        </a:p>
      </dgm:t>
    </dgm:pt>
    <dgm:pt modelId="{E57E6ADD-0411-4115-BF71-B96C0AA05313}">
      <dgm:prSet/>
      <dgm:spPr/>
      <dgm:t>
        <a:bodyPr/>
        <a:lstStyle/>
        <a:p>
          <a:pPr algn="l" rtl="0"/>
          <a:r>
            <a:rPr lang="en-US" b="1" baseline="0" dirty="0" smtClean="0">
              <a:solidFill>
                <a:srgbClr val="FF0000"/>
              </a:solidFill>
            </a:rPr>
            <a:t>RFID</a:t>
          </a:r>
          <a:r>
            <a:rPr lang="en-US" baseline="0" dirty="0" smtClean="0"/>
            <a:t> </a:t>
          </a:r>
          <a:r>
            <a:rPr lang="ru-RU" baseline="0" dirty="0" smtClean="0"/>
            <a:t>(все стандарты)</a:t>
          </a:r>
          <a:r>
            <a:rPr lang="en-US" baseline="0" dirty="0" smtClean="0"/>
            <a:t>\ 1D&amp;PDF417 Laser Class II \ 1D&amp;2D CMOS Imager</a:t>
          </a:r>
          <a:endParaRPr lang="ru-RU" baseline="0" dirty="0"/>
        </a:p>
      </dgm:t>
    </dgm:pt>
    <dgm:pt modelId="{CD908665-3618-4A4C-8B33-7C5A93D600B3}" type="parTrans" cxnId="{CF3321F8-115F-401B-8744-03691369935D}">
      <dgm:prSet/>
      <dgm:spPr/>
      <dgm:t>
        <a:bodyPr/>
        <a:lstStyle/>
        <a:p>
          <a:pPr algn="l"/>
          <a:endParaRPr lang="ru-RU"/>
        </a:p>
      </dgm:t>
    </dgm:pt>
    <dgm:pt modelId="{7DB25ADB-FA94-49F4-BE97-F3247D860AE7}" type="sibTrans" cxnId="{CF3321F8-115F-401B-8744-03691369935D}">
      <dgm:prSet/>
      <dgm:spPr/>
      <dgm:t>
        <a:bodyPr/>
        <a:lstStyle/>
        <a:p>
          <a:pPr algn="l"/>
          <a:endParaRPr lang="ru-RU"/>
        </a:p>
      </dgm:t>
    </dgm:pt>
    <dgm:pt modelId="{B7C10CE6-D963-4A92-A8AA-726A227BB390}">
      <dgm:prSet/>
      <dgm:spPr/>
      <dgm:t>
        <a:bodyPr/>
        <a:lstStyle/>
        <a:p>
          <a:pPr algn="l" rtl="0"/>
          <a:r>
            <a:rPr lang="ru-RU" baseline="0" dirty="0" smtClean="0"/>
            <a:t>Вес: 407г</a:t>
          </a:r>
          <a:endParaRPr lang="ru-RU" dirty="0"/>
        </a:p>
      </dgm:t>
    </dgm:pt>
    <dgm:pt modelId="{EB27B342-DDF1-4B5B-BB19-994DA5F05D73}" type="parTrans" cxnId="{2B383CB9-EB24-45C2-988A-7F34EC5CE72B}">
      <dgm:prSet/>
      <dgm:spPr/>
      <dgm:t>
        <a:bodyPr/>
        <a:lstStyle/>
        <a:p>
          <a:endParaRPr lang="ru-RU"/>
        </a:p>
      </dgm:t>
    </dgm:pt>
    <dgm:pt modelId="{234826FB-483D-444E-9865-0A8317CC2AB1}" type="sibTrans" cxnId="{2B383CB9-EB24-45C2-988A-7F34EC5CE72B}">
      <dgm:prSet/>
      <dgm:spPr/>
      <dgm:t>
        <a:bodyPr/>
        <a:lstStyle/>
        <a:p>
          <a:endParaRPr lang="ru-RU"/>
        </a:p>
      </dgm:t>
    </dgm:pt>
    <dgm:pt modelId="{644CA3A8-5F7C-4AF7-BC4A-BAFA136DAA15}" type="pres">
      <dgm:prSet presAssocID="{5ECA1980-68CB-47B8-90C8-D576A40D823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68EB9B-B5E5-49E5-BAEE-639C676A26A5}" type="pres">
      <dgm:prSet presAssocID="{D14337C7-9E7B-4B22-9C46-2FE3D24C8A97}" presName="linNode" presStyleCnt="0"/>
      <dgm:spPr/>
    </dgm:pt>
    <dgm:pt modelId="{1C9D944A-5866-4DA6-B06C-1537C6FD139A}" type="pres">
      <dgm:prSet presAssocID="{D14337C7-9E7B-4B22-9C46-2FE3D24C8A97}" presName="parentText" presStyleLbl="node1" presStyleIdx="0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4A1B4C-C150-44D8-932A-A57B11F2A5EB}" type="pres">
      <dgm:prSet presAssocID="{8A8C75D0-DC37-4CB7-942E-3873A59BD126}" presName="sp" presStyleCnt="0"/>
      <dgm:spPr/>
    </dgm:pt>
    <dgm:pt modelId="{213549ED-C033-450E-AAB7-07D4E1D0360F}" type="pres">
      <dgm:prSet presAssocID="{09BFDA46-3F46-4660-B05E-EBFC2C4F48EA}" presName="linNode" presStyleCnt="0"/>
      <dgm:spPr/>
    </dgm:pt>
    <dgm:pt modelId="{BBB553B9-96AF-427D-BF02-333CDD17DAC1}" type="pres">
      <dgm:prSet presAssocID="{09BFDA46-3F46-4660-B05E-EBFC2C4F48EA}" presName="parentText" presStyleLbl="node1" presStyleIdx="1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F7F64B-5B69-42A5-A88C-AED8CF182E38}" type="pres">
      <dgm:prSet presAssocID="{907D3491-F4C2-4F28-A485-0133C6CC0F5B}" presName="sp" presStyleCnt="0"/>
      <dgm:spPr/>
    </dgm:pt>
    <dgm:pt modelId="{C560F205-465B-47B7-9E9B-308985889D54}" type="pres">
      <dgm:prSet presAssocID="{63BA7EEA-E1B1-416C-9E8F-4C07218A0972}" presName="linNode" presStyleCnt="0"/>
      <dgm:spPr/>
    </dgm:pt>
    <dgm:pt modelId="{7648B8FD-3B40-4DCF-8CA1-7D5330EB62B7}" type="pres">
      <dgm:prSet presAssocID="{63BA7EEA-E1B1-416C-9E8F-4C07218A0972}" presName="parentText" presStyleLbl="node1" presStyleIdx="2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95FB20-9A53-40B2-BA8B-112FF43908A7}" type="pres">
      <dgm:prSet presAssocID="{4D04EFB5-AACC-4166-BEA0-5353A067C255}" presName="sp" presStyleCnt="0"/>
      <dgm:spPr/>
    </dgm:pt>
    <dgm:pt modelId="{19F65B62-F646-4D1E-88BD-138A18443220}" type="pres">
      <dgm:prSet presAssocID="{5D44D4BC-DF95-44CB-BBEF-AAA097586BCD}" presName="linNode" presStyleCnt="0"/>
      <dgm:spPr/>
    </dgm:pt>
    <dgm:pt modelId="{9F7A599F-1FA4-481E-848C-7C4D461B51B7}" type="pres">
      <dgm:prSet presAssocID="{5D44D4BC-DF95-44CB-BBEF-AAA097586BCD}" presName="parentText" presStyleLbl="node1" presStyleIdx="3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46A981-AEFE-48D8-A7DD-372DA12E8C54}" type="pres">
      <dgm:prSet presAssocID="{9F9B512E-ABDF-4044-B202-3C7F6031EF4E}" presName="sp" presStyleCnt="0"/>
      <dgm:spPr/>
    </dgm:pt>
    <dgm:pt modelId="{7173E563-5D0F-46D0-80A1-40680E844565}" type="pres">
      <dgm:prSet presAssocID="{134F9F40-CB0F-408F-925E-8A3C8BD5F4DD}" presName="linNode" presStyleCnt="0"/>
      <dgm:spPr/>
    </dgm:pt>
    <dgm:pt modelId="{F7546856-2243-4C3A-B892-CAFB1D3566E0}" type="pres">
      <dgm:prSet presAssocID="{134F9F40-CB0F-408F-925E-8A3C8BD5F4DD}" presName="parentText" presStyleLbl="node1" presStyleIdx="4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6A6299-06C6-4578-BBEA-D6562FBC07B1}" type="pres">
      <dgm:prSet presAssocID="{AD6B602F-42A5-4EAB-AAD6-AB2254C691E7}" presName="sp" presStyleCnt="0"/>
      <dgm:spPr/>
    </dgm:pt>
    <dgm:pt modelId="{FA7C3AB0-F1FE-4ABF-BB5B-F08F57F9391E}" type="pres">
      <dgm:prSet presAssocID="{2A145BB4-6E87-48E0-A3FD-44ECDCAFF59E}" presName="linNode" presStyleCnt="0"/>
      <dgm:spPr/>
    </dgm:pt>
    <dgm:pt modelId="{70687EC0-68B1-43AD-B193-FC9AC76EF483}" type="pres">
      <dgm:prSet presAssocID="{2A145BB4-6E87-48E0-A3FD-44ECDCAFF59E}" presName="parentText" presStyleLbl="node1" presStyleIdx="5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6DB82B-9898-488E-AC6B-9F7348F637AF}" type="pres">
      <dgm:prSet presAssocID="{772B7EAB-C4B7-407C-B1D0-86951BCBCC55}" presName="sp" presStyleCnt="0"/>
      <dgm:spPr/>
    </dgm:pt>
    <dgm:pt modelId="{680C35FF-BEB9-4D28-9117-CB97CFF6FC57}" type="pres">
      <dgm:prSet presAssocID="{746FC971-C701-4215-801B-8403CDF90BA2}" presName="linNode" presStyleCnt="0"/>
      <dgm:spPr/>
    </dgm:pt>
    <dgm:pt modelId="{6BAAF417-F48C-4E9A-9B79-536FBDF18808}" type="pres">
      <dgm:prSet presAssocID="{746FC971-C701-4215-801B-8403CDF90BA2}" presName="parentText" presStyleLbl="node1" presStyleIdx="6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2EBF2D-A836-4904-8601-7D1E0A8C4900}" type="pres">
      <dgm:prSet presAssocID="{8B5166C0-FDD1-4AEA-981D-1E3CF6BA39CF}" presName="sp" presStyleCnt="0"/>
      <dgm:spPr/>
    </dgm:pt>
    <dgm:pt modelId="{B1031D1D-B916-4D6E-A31A-4DD053A7FC1C}" type="pres">
      <dgm:prSet presAssocID="{B51EF83A-A754-45C0-8186-CB2A12B62506}" presName="linNode" presStyleCnt="0"/>
      <dgm:spPr/>
    </dgm:pt>
    <dgm:pt modelId="{5CA14B82-863B-4F28-B60A-7065244F6590}" type="pres">
      <dgm:prSet presAssocID="{B51EF83A-A754-45C0-8186-CB2A12B62506}" presName="parentText" presStyleLbl="node1" presStyleIdx="7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A4631-3FDD-4676-97A8-684BDFEA98D8}" type="pres">
      <dgm:prSet presAssocID="{8FDC40C5-02CA-4A17-99F0-1F6168CDA383}" presName="sp" presStyleCnt="0"/>
      <dgm:spPr/>
    </dgm:pt>
    <dgm:pt modelId="{7383BDE4-F5E0-47EB-B217-AA7DB3C2B52F}" type="pres">
      <dgm:prSet presAssocID="{CE508829-7202-4CB0-A8BA-44E20FF5D1F0}" presName="linNode" presStyleCnt="0"/>
      <dgm:spPr/>
    </dgm:pt>
    <dgm:pt modelId="{40157170-8562-44CD-B343-B8D6952599F1}" type="pres">
      <dgm:prSet presAssocID="{CE508829-7202-4CB0-A8BA-44E20FF5D1F0}" presName="parentText" presStyleLbl="node1" presStyleIdx="8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9F2E95-1DA2-4F16-8DBD-ED52C276E332}" type="pres">
      <dgm:prSet presAssocID="{D6FF288D-FAED-4C00-9C0C-1FAFCABD4C14}" presName="sp" presStyleCnt="0"/>
      <dgm:spPr/>
    </dgm:pt>
    <dgm:pt modelId="{155E65C7-A1C7-4333-8CD5-B14527E6344C}" type="pres">
      <dgm:prSet presAssocID="{AB8BDB44-4614-492F-9465-218C3523CEB6}" presName="linNode" presStyleCnt="0"/>
      <dgm:spPr/>
    </dgm:pt>
    <dgm:pt modelId="{02905F44-BE09-4D66-9A32-57920B2E62E0}" type="pres">
      <dgm:prSet presAssocID="{AB8BDB44-4614-492F-9465-218C3523CEB6}" presName="parentText" presStyleLbl="node1" presStyleIdx="9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6B7D42-7C2C-4A00-A5BB-4C3D35944B51}" type="pres">
      <dgm:prSet presAssocID="{B519DFE0-82CD-4FC6-9FF7-1200B1DB674C}" presName="sp" presStyleCnt="0"/>
      <dgm:spPr/>
    </dgm:pt>
    <dgm:pt modelId="{DAA82153-824A-47C6-914D-2114B2D4A9F3}" type="pres">
      <dgm:prSet presAssocID="{B7C10CE6-D963-4A92-A8AA-726A227BB390}" presName="linNode" presStyleCnt="0"/>
      <dgm:spPr/>
    </dgm:pt>
    <dgm:pt modelId="{22296203-B21A-4058-B142-CE9CDEED2862}" type="pres">
      <dgm:prSet presAssocID="{B7C10CE6-D963-4A92-A8AA-726A227BB390}" presName="parentText" presStyleLbl="node1" presStyleIdx="10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14BD9A-0E17-4173-AB4A-26E0B65366B7}" type="pres">
      <dgm:prSet presAssocID="{234826FB-483D-444E-9865-0A8317CC2AB1}" presName="sp" presStyleCnt="0"/>
      <dgm:spPr/>
    </dgm:pt>
    <dgm:pt modelId="{1E03BE00-B004-431C-BB2D-5FE827B3E59E}" type="pres">
      <dgm:prSet presAssocID="{C472388D-9695-4E2F-AD44-3B6824EC7826}" presName="linNode" presStyleCnt="0"/>
      <dgm:spPr/>
    </dgm:pt>
    <dgm:pt modelId="{3C3F36AE-0C4B-4F1F-9C65-945441135FA3}" type="pres">
      <dgm:prSet presAssocID="{C472388D-9695-4E2F-AD44-3B6824EC7826}" presName="parentText" presStyleLbl="node1" presStyleIdx="11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F89BD9-82A2-41E3-AAE7-90D582F2DA81}" type="pres">
      <dgm:prSet presAssocID="{60E983F1-0A61-4189-85D8-1F40BA6756E0}" presName="sp" presStyleCnt="0"/>
      <dgm:spPr/>
    </dgm:pt>
    <dgm:pt modelId="{B312E1C0-CC75-45F6-8E24-5661EEF7B4B2}" type="pres">
      <dgm:prSet presAssocID="{E57E6ADD-0411-4115-BF71-B96C0AA05313}" presName="linNode" presStyleCnt="0"/>
      <dgm:spPr/>
    </dgm:pt>
    <dgm:pt modelId="{78069217-9409-4263-B187-BD680759CD1B}" type="pres">
      <dgm:prSet presAssocID="{E57E6ADD-0411-4115-BF71-B96C0AA05313}" presName="parentText" presStyleLbl="node1" presStyleIdx="12" presStyleCnt="13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B1DAF9-3D0D-49B0-9598-AE78D080398F}" srcId="{5ECA1980-68CB-47B8-90C8-D576A40D8231}" destId="{C472388D-9695-4E2F-AD44-3B6824EC7826}" srcOrd="11" destOrd="0" parTransId="{793A09CD-702E-4B37-8419-DD057963218A}" sibTransId="{60E983F1-0A61-4189-85D8-1F40BA6756E0}"/>
    <dgm:cxn modelId="{E942761C-5622-44FE-9758-7A040A20304B}" type="presOf" srcId="{746FC971-C701-4215-801B-8403CDF90BA2}" destId="{6BAAF417-F48C-4E9A-9B79-536FBDF18808}" srcOrd="0" destOrd="0" presId="urn:microsoft.com/office/officeart/2005/8/layout/vList5"/>
    <dgm:cxn modelId="{2B383CB9-EB24-45C2-988A-7F34EC5CE72B}" srcId="{5ECA1980-68CB-47B8-90C8-D576A40D8231}" destId="{B7C10CE6-D963-4A92-A8AA-726A227BB390}" srcOrd="10" destOrd="0" parTransId="{EB27B342-DDF1-4B5B-BB19-994DA5F05D73}" sibTransId="{234826FB-483D-444E-9865-0A8317CC2AB1}"/>
    <dgm:cxn modelId="{B1F726D5-E9CC-496A-AF61-490A65A87167}" srcId="{5ECA1980-68CB-47B8-90C8-D576A40D8231}" destId="{AB8BDB44-4614-492F-9465-218C3523CEB6}" srcOrd="9" destOrd="0" parTransId="{77BC5CF2-0A8E-49A1-B795-90F1124DDC1B}" sibTransId="{B519DFE0-82CD-4FC6-9FF7-1200B1DB674C}"/>
    <dgm:cxn modelId="{CB44F34D-B8A4-444D-AAA7-978B14933F05}" srcId="{5ECA1980-68CB-47B8-90C8-D576A40D8231}" destId="{5D44D4BC-DF95-44CB-BBEF-AAA097586BCD}" srcOrd="3" destOrd="0" parTransId="{FFE554ED-DFDE-432D-A825-AD333264290A}" sibTransId="{9F9B512E-ABDF-4044-B202-3C7F6031EF4E}"/>
    <dgm:cxn modelId="{B0D5557F-9C39-4012-A2AC-3F01162A7400}" type="presOf" srcId="{5ECA1980-68CB-47B8-90C8-D576A40D8231}" destId="{644CA3A8-5F7C-4AF7-BC4A-BAFA136DAA15}" srcOrd="0" destOrd="0" presId="urn:microsoft.com/office/officeart/2005/8/layout/vList5"/>
    <dgm:cxn modelId="{F2473CFF-A5E6-4F8C-B2F7-D2218078F02A}" type="presOf" srcId="{09BFDA46-3F46-4660-B05E-EBFC2C4F48EA}" destId="{BBB553B9-96AF-427D-BF02-333CDD17DAC1}" srcOrd="0" destOrd="0" presId="urn:microsoft.com/office/officeart/2005/8/layout/vList5"/>
    <dgm:cxn modelId="{A783019B-D531-4F2C-8BE0-07F03B166E56}" type="presOf" srcId="{AB8BDB44-4614-492F-9465-218C3523CEB6}" destId="{02905F44-BE09-4D66-9A32-57920B2E62E0}" srcOrd="0" destOrd="0" presId="urn:microsoft.com/office/officeart/2005/8/layout/vList5"/>
    <dgm:cxn modelId="{EE86F382-61EB-4E35-B9E6-84091990A8E0}" srcId="{5ECA1980-68CB-47B8-90C8-D576A40D8231}" destId="{134F9F40-CB0F-408F-925E-8A3C8BD5F4DD}" srcOrd="4" destOrd="0" parTransId="{DE05F80C-008D-49E8-BD96-A811E7805002}" sibTransId="{AD6B602F-42A5-4EAB-AAD6-AB2254C691E7}"/>
    <dgm:cxn modelId="{38F5FD8E-8BE3-4343-AE23-CB6B7C26F7CF}" type="presOf" srcId="{CE508829-7202-4CB0-A8BA-44E20FF5D1F0}" destId="{40157170-8562-44CD-B343-B8D6952599F1}" srcOrd="0" destOrd="0" presId="urn:microsoft.com/office/officeart/2005/8/layout/vList5"/>
    <dgm:cxn modelId="{8EB8B912-B439-43BA-AE1F-54E9CB88A737}" srcId="{5ECA1980-68CB-47B8-90C8-D576A40D8231}" destId="{746FC971-C701-4215-801B-8403CDF90BA2}" srcOrd="6" destOrd="0" parTransId="{41AE8AE1-C8D8-498E-831B-3D8F5DF01FC8}" sibTransId="{8B5166C0-FDD1-4AEA-981D-1E3CF6BA39CF}"/>
    <dgm:cxn modelId="{8B7943EE-3DB4-415B-B1B7-4FF75834EAFA}" srcId="{5ECA1980-68CB-47B8-90C8-D576A40D8231}" destId="{63BA7EEA-E1B1-416C-9E8F-4C07218A0972}" srcOrd="2" destOrd="0" parTransId="{731161E1-C9F5-42C0-9324-2188B9F2097A}" sibTransId="{4D04EFB5-AACC-4166-BEA0-5353A067C255}"/>
    <dgm:cxn modelId="{CF3321F8-115F-401B-8744-03691369935D}" srcId="{5ECA1980-68CB-47B8-90C8-D576A40D8231}" destId="{E57E6ADD-0411-4115-BF71-B96C0AA05313}" srcOrd="12" destOrd="0" parTransId="{CD908665-3618-4A4C-8B33-7C5A93D600B3}" sibTransId="{7DB25ADB-FA94-49F4-BE97-F3247D860AE7}"/>
    <dgm:cxn modelId="{A91BBC42-B805-4851-BA61-C730228A6784}" type="presOf" srcId="{C472388D-9695-4E2F-AD44-3B6824EC7826}" destId="{3C3F36AE-0C4B-4F1F-9C65-945441135FA3}" srcOrd="0" destOrd="0" presId="urn:microsoft.com/office/officeart/2005/8/layout/vList5"/>
    <dgm:cxn modelId="{6604B49E-9999-47AA-8305-C423978C6A9C}" type="presOf" srcId="{E57E6ADD-0411-4115-BF71-B96C0AA05313}" destId="{78069217-9409-4263-B187-BD680759CD1B}" srcOrd="0" destOrd="0" presId="urn:microsoft.com/office/officeart/2005/8/layout/vList5"/>
    <dgm:cxn modelId="{C737EBE7-2386-45E2-88D7-C70582951542}" type="presOf" srcId="{63BA7EEA-E1B1-416C-9E8F-4C07218A0972}" destId="{7648B8FD-3B40-4DCF-8CA1-7D5330EB62B7}" srcOrd="0" destOrd="0" presId="urn:microsoft.com/office/officeart/2005/8/layout/vList5"/>
    <dgm:cxn modelId="{040E5050-AB1C-4F50-8C74-B57837094554}" srcId="{5ECA1980-68CB-47B8-90C8-D576A40D8231}" destId="{CE508829-7202-4CB0-A8BA-44E20FF5D1F0}" srcOrd="8" destOrd="0" parTransId="{C3162B5F-AA5F-4B82-9ECC-869629F3A4AC}" sibTransId="{D6FF288D-FAED-4C00-9C0C-1FAFCABD4C14}"/>
    <dgm:cxn modelId="{2D4A6AE9-0A25-469F-AD97-D1433C100F97}" type="presOf" srcId="{B51EF83A-A754-45C0-8186-CB2A12B62506}" destId="{5CA14B82-863B-4F28-B60A-7065244F6590}" srcOrd="0" destOrd="0" presId="urn:microsoft.com/office/officeart/2005/8/layout/vList5"/>
    <dgm:cxn modelId="{12DF4964-B60F-4A45-9BFB-CAE0D418C9B8}" type="presOf" srcId="{B7C10CE6-D963-4A92-A8AA-726A227BB390}" destId="{22296203-B21A-4058-B142-CE9CDEED2862}" srcOrd="0" destOrd="0" presId="urn:microsoft.com/office/officeart/2005/8/layout/vList5"/>
    <dgm:cxn modelId="{E8DAF0E6-B673-410C-BE73-C096344E628A}" type="presOf" srcId="{2A145BB4-6E87-48E0-A3FD-44ECDCAFF59E}" destId="{70687EC0-68B1-43AD-B193-FC9AC76EF483}" srcOrd="0" destOrd="0" presId="urn:microsoft.com/office/officeart/2005/8/layout/vList5"/>
    <dgm:cxn modelId="{1780CAB6-5BA0-41A2-BAD9-0DF3EAFB2D4D}" type="presOf" srcId="{5D44D4BC-DF95-44CB-BBEF-AAA097586BCD}" destId="{9F7A599F-1FA4-481E-848C-7C4D461B51B7}" srcOrd="0" destOrd="0" presId="urn:microsoft.com/office/officeart/2005/8/layout/vList5"/>
    <dgm:cxn modelId="{D4835071-1186-4558-885C-56D084CF7330}" srcId="{5ECA1980-68CB-47B8-90C8-D576A40D8231}" destId="{B51EF83A-A754-45C0-8186-CB2A12B62506}" srcOrd="7" destOrd="0" parTransId="{84057F44-2BEF-439A-9935-770FDEE23527}" sibTransId="{8FDC40C5-02CA-4A17-99F0-1F6168CDA383}"/>
    <dgm:cxn modelId="{17089AFD-07B6-4C1E-935D-8B7ACAE3DE84}" srcId="{5ECA1980-68CB-47B8-90C8-D576A40D8231}" destId="{09BFDA46-3F46-4660-B05E-EBFC2C4F48EA}" srcOrd="1" destOrd="0" parTransId="{9DC27CAA-D4D0-4A97-91A1-3FBE696863BC}" sibTransId="{907D3491-F4C2-4F28-A485-0133C6CC0F5B}"/>
    <dgm:cxn modelId="{0E61F5AA-4ED7-47A8-B3F4-DCE935340C74}" type="presOf" srcId="{134F9F40-CB0F-408F-925E-8A3C8BD5F4DD}" destId="{F7546856-2243-4C3A-B892-CAFB1D3566E0}" srcOrd="0" destOrd="0" presId="urn:microsoft.com/office/officeart/2005/8/layout/vList5"/>
    <dgm:cxn modelId="{5F8D6AE4-B057-4274-85BE-C27CB3E53B7B}" srcId="{5ECA1980-68CB-47B8-90C8-D576A40D8231}" destId="{2A145BB4-6E87-48E0-A3FD-44ECDCAFF59E}" srcOrd="5" destOrd="0" parTransId="{D1B86603-5561-48D4-ABF8-50D7E56FA602}" sibTransId="{772B7EAB-C4B7-407C-B1D0-86951BCBCC55}"/>
    <dgm:cxn modelId="{E69D920A-21B3-461B-8E29-6D0E8B68018E}" type="presOf" srcId="{D14337C7-9E7B-4B22-9C46-2FE3D24C8A97}" destId="{1C9D944A-5866-4DA6-B06C-1537C6FD139A}" srcOrd="0" destOrd="0" presId="urn:microsoft.com/office/officeart/2005/8/layout/vList5"/>
    <dgm:cxn modelId="{3E4BD14B-6652-4514-92C6-D0333A7422FE}" srcId="{5ECA1980-68CB-47B8-90C8-D576A40D8231}" destId="{D14337C7-9E7B-4B22-9C46-2FE3D24C8A97}" srcOrd="0" destOrd="0" parTransId="{B0FC42DF-F9F8-400A-888D-EAFAD2C97CFC}" sibTransId="{8A8C75D0-DC37-4CB7-942E-3873A59BD126}"/>
    <dgm:cxn modelId="{5DBC82F4-C67F-4CE9-BB3D-D5BC24CF635C}" type="presParOf" srcId="{644CA3A8-5F7C-4AF7-BC4A-BAFA136DAA15}" destId="{3D68EB9B-B5E5-49E5-BAEE-639C676A26A5}" srcOrd="0" destOrd="0" presId="urn:microsoft.com/office/officeart/2005/8/layout/vList5"/>
    <dgm:cxn modelId="{A809B0AC-BCE0-405D-91F8-E8CC98B2BC21}" type="presParOf" srcId="{3D68EB9B-B5E5-49E5-BAEE-639C676A26A5}" destId="{1C9D944A-5866-4DA6-B06C-1537C6FD139A}" srcOrd="0" destOrd="0" presId="urn:microsoft.com/office/officeart/2005/8/layout/vList5"/>
    <dgm:cxn modelId="{9B9E56D0-C3CE-4D2C-9D64-E4E8EFD2D0AE}" type="presParOf" srcId="{644CA3A8-5F7C-4AF7-BC4A-BAFA136DAA15}" destId="{124A1B4C-C150-44D8-932A-A57B11F2A5EB}" srcOrd="1" destOrd="0" presId="urn:microsoft.com/office/officeart/2005/8/layout/vList5"/>
    <dgm:cxn modelId="{302F887C-6BAC-4C64-9951-1911B087620C}" type="presParOf" srcId="{644CA3A8-5F7C-4AF7-BC4A-BAFA136DAA15}" destId="{213549ED-C033-450E-AAB7-07D4E1D0360F}" srcOrd="2" destOrd="0" presId="urn:microsoft.com/office/officeart/2005/8/layout/vList5"/>
    <dgm:cxn modelId="{6D44A0B6-26F2-4943-948D-D2021C4927DC}" type="presParOf" srcId="{213549ED-C033-450E-AAB7-07D4E1D0360F}" destId="{BBB553B9-96AF-427D-BF02-333CDD17DAC1}" srcOrd="0" destOrd="0" presId="urn:microsoft.com/office/officeart/2005/8/layout/vList5"/>
    <dgm:cxn modelId="{1A0E1702-0B6A-4F19-B091-C366EEB807FD}" type="presParOf" srcId="{644CA3A8-5F7C-4AF7-BC4A-BAFA136DAA15}" destId="{CBF7F64B-5B69-42A5-A88C-AED8CF182E38}" srcOrd="3" destOrd="0" presId="urn:microsoft.com/office/officeart/2005/8/layout/vList5"/>
    <dgm:cxn modelId="{659D6B2D-CD50-4047-B29B-7BE5A3D197C8}" type="presParOf" srcId="{644CA3A8-5F7C-4AF7-BC4A-BAFA136DAA15}" destId="{C560F205-465B-47B7-9E9B-308985889D54}" srcOrd="4" destOrd="0" presId="urn:microsoft.com/office/officeart/2005/8/layout/vList5"/>
    <dgm:cxn modelId="{5E7F5EFC-5ECF-4062-9B5F-E0FEFADB0714}" type="presParOf" srcId="{C560F205-465B-47B7-9E9B-308985889D54}" destId="{7648B8FD-3B40-4DCF-8CA1-7D5330EB62B7}" srcOrd="0" destOrd="0" presId="urn:microsoft.com/office/officeart/2005/8/layout/vList5"/>
    <dgm:cxn modelId="{563C4FE8-B822-41B1-87D7-504D06A075E7}" type="presParOf" srcId="{644CA3A8-5F7C-4AF7-BC4A-BAFA136DAA15}" destId="{B095FB20-9A53-40B2-BA8B-112FF43908A7}" srcOrd="5" destOrd="0" presId="urn:microsoft.com/office/officeart/2005/8/layout/vList5"/>
    <dgm:cxn modelId="{167A3C01-31B9-44AB-820F-FA879FA9D24D}" type="presParOf" srcId="{644CA3A8-5F7C-4AF7-BC4A-BAFA136DAA15}" destId="{19F65B62-F646-4D1E-88BD-138A18443220}" srcOrd="6" destOrd="0" presId="urn:microsoft.com/office/officeart/2005/8/layout/vList5"/>
    <dgm:cxn modelId="{F6F0CE67-F1BE-4C03-BB1B-B807D9C41634}" type="presParOf" srcId="{19F65B62-F646-4D1E-88BD-138A18443220}" destId="{9F7A599F-1FA4-481E-848C-7C4D461B51B7}" srcOrd="0" destOrd="0" presId="urn:microsoft.com/office/officeart/2005/8/layout/vList5"/>
    <dgm:cxn modelId="{8B9C17D3-77E9-4E28-8B72-E82BB24291ED}" type="presParOf" srcId="{644CA3A8-5F7C-4AF7-BC4A-BAFA136DAA15}" destId="{6B46A981-AEFE-48D8-A7DD-372DA12E8C54}" srcOrd="7" destOrd="0" presId="urn:microsoft.com/office/officeart/2005/8/layout/vList5"/>
    <dgm:cxn modelId="{B31C3EA9-57B2-4B15-B5F5-0BB5D55A71D9}" type="presParOf" srcId="{644CA3A8-5F7C-4AF7-BC4A-BAFA136DAA15}" destId="{7173E563-5D0F-46D0-80A1-40680E844565}" srcOrd="8" destOrd="0" presId="urn:microsoft.com/office/officeart/2005/8/layout/vList5"/>
    <dgm:cxn modelId="{7484D00F-64A3-4718-952D-5542EFF40296}" type="presParOf" srcId="{7173E563-5D0F-46D0-80A1-40680E844565}" destId="{F7546856-2243-4C3A-B892-CAFB1D3566E0}" srcOrd="0" destOrd="0" presId="urn:microsoft.com/office/officeart/2005/8/layout/vList5"/>
    <dgm:cxn modelId="{53770322-5C1C-496C-98C7-0035ADAB32F2}" type="presParOf" srcId="{644CA3A8-5F7C-4AF7-BC4A-BAFA136DAA15}" destId="{246A6299-06C6-4578-BBEA-D6562FBC07B1}" srcOrd="9" destOrd="0" presId="urn:microsoft.com/office/officeart/2005/8/layout/vList5"/>
    <dgm:cxn modelId="{C077B4AA-078F-4D26-A3E1-62E4661D9FCC}" type="presParOf" srcId="{644CA3A8-5F7C-4AF7-BC4A-BAFA136DAA15}" destId="{FA7C3AB0-F1FE-4ABF-BB5B-F08F57F9391E}" srcOrd="10" destOrd="0" presId="urn:microsoft.com/office/officeart/2005/8/layout/vList5"/>
    <dgm:cxn modelId="{A6B48BD0-A7D2-48BF-86E1-D64109C9E39B}" type="presParOf" srcId="{FA7C3AB0-F1FE-4ABF-BB5B-F08F57F9391E}" destId="{70687EC0-68B1-43AD-B193-FC9AC76EF483}" srcOrd="0" destOrd="0" presId="urn:microsoft.com/office/officeart/2005/8/layout/vList5"/>
    <dgm:cxn modelId="{96B8B1B8-E0B5-4B53-A6FD-25A0E11426E5}" type="presParOf" srcId="{644CA3A8-5F7C-4AF7-BC4A-BAFA136DAA15}" destId="{756DB82B-9898-488E-AC6B-9F7348F637AF}" srcOrd="11" destOrd="0" presId="urn:microsoft.com/office/officeart/2005/8/layout/vList5"/>
    <dgm:cxn modelId="{C14806BD-18E7-4129-BDA1-91C5EBB0D50B}" type="presParOf" srcId="{644CA3A8-5F7C-4AF7-BC4A-BAFA136DAA15}" destId="{680C35FF-BEB9-4D28-9117-CB97CFF6FC57}" srcOrd="12" destOrd="0" presId="urn:microsoft.com/office/officeart/2005/8/layout/vList5"/>
    <dgm:cxn modelId="{28FFE4CE-7519-49A3-86D9-B38D8702996E}" type="presParOf" srcId="{680C35FF-BEB9-4D28-9117-CB97CFF6FC57}" destId="{6BAAF417-F48C-4E9A-9B79-536FBDF18808}" srcOrd="0" destOrd="0" presId="urn:microsoft.com/office/officeart/2005/8/layout/vList5"/>
    <dgm:cxn modelId="{D1F05380-CD0C-4706-BADE-19E78533B085}" type="presParOf" srcId="{644CA3A8-5F7C-4AF7-BC4A-BAFA136DAA15}" destId="{AB2EBF2D-A836-4904-8601-7D1E0A8C4900}" srcOrd="13" destOrd="0" presId="urn:microsoft.com/office/officeart/2005/8/layout/vList5"/>
    <dgm:cxn modelId="{C2B4E0AC-4A5C-46EA-8976-7278EC49DB9E}" type="presParOf" srcId="{644CA3A8-5F7C-4AF7-BC4A-BAFA136DAA15}" destId="{B1031D1D-B916-4D6E-A31A-4DD053A7FC1C}" srcOrd="14" destOrd="0" presId="urn:microsoft.com/office/officeart/2005/8/layout/vList5"/>
    <dgm:cxn modelId="{FF9779BE-561A-43A6-A8FF-0ADC11C02BC2}" type="presParOf" srcId="{B1031D1D-B916-4D6E-A31A-4DD053A7FC1C}" destId="{5CA14B82-863B-4F28-B60A-7065244F6590}" srcOrd="0" destOrd="0" presId="urn:microsoft.com/office/officeart/2005/8/layout/vList5"/>
    <dgm:cxn modelId="{696E5347-A0A0-40C6-BAED-0BA2DB57E918}" type="presParOf" srcId="{644CA3A8-5F7C-4AF7-BC4A-BAFA136DAA15}" destId="{E9EA4631-3FDD-4676-97A8-684BDFEA98D8}" srcOrd="15" destOrd="0" presId="urn:microsoft.com/office/officeart/2005/8/layout/vList5"/>
    <dgm:cxn modelId="{83326CBC-8A9C-451B-B185-EB5D8C437F2A}" type="presParOf" srcId="{644CA3A8-5F7C-4AF7-BC4A-BAFA136DAA15}" destId="{7383BDE4-F5E0-47EB-B217-AA7DB3C2B52F}" srcOrd="16" destOrd="0" presId="urn:microsoft.com/office/officeart/2005/8/layout/vList5"/>
    <dgm:cxn modelId="{0990FEF2-24AD-4135-9876-A40997E9D832}" type="presParOf" srcId="{7383BDE4-F5E0-47EB-B217-AA7DB3C2B52F}" destId="{40157170-8562-44CD-B343-B8D6952599F1}" srcOrd="0" destOrd="0" presId="urn:microsoft.com/office/officeart/2005/8/layout/vList5"/>
    <dgm:cxn modelId="{208F013E-90F1-402D-8689-B87CE0D34067}" type="presParOf" srcId="{644CA3A8-5F7C-4AF7-BC4A-BAFA136DAA15}" destId="{9C9F2E95-1DA2-4F16-8DBD-ED52C276E332}" srcOrd="17" destOrd="0" presId="urn:microsoft.com/office/officeart/2005/8/layout/vList5"/>
    <dgm:cxn modelId="{1DEC2C53-3B4E-485E-915D-40E37D3B3A9F}" type="presParOf" srcId="{644CA3A8-5F7C-4AF7-BC4A-BAFA136DAA15}" destId="{155E65C7-A1C7-4333-8CD5-B14527E6344C}" srcOrd="18" destOrd="0" presId="urn:microsoft.com/office/officeart/2005/8/layout/vList5"/>
    <dgm:cxn modelId="{70ECC21E-70C8-427B-9407-8C7639F6E078}" type="presParOf" srcId="{155E65C7-A1C7-4333-8CD5-B14527E6344C}" destId="{02905F44-BE09-4D66-9A32-57920B2E62E0}" srcOrd="0" destOrd="0" presId="urn:microsoft.com/office/officeart/2005/8/layout/vList5"/>
    <dgm:cxn modelId="{0CB068D4-D79E-485E-87AA-DDB7497B01C2}" type="presParOf" srcId="{644CA3A8-5F7C-4AF7-BC4A-BAFA136DAA15}" destId="{916B7D42-7C2C-4A00-A5BB-4C3D35944B51}" srcOrd="19" destOrd="0" presId="urn:microsoft.com/office/officeart/2005/8/layout/vList5"/>
    <dgm:cxn modelId="{0F8E69EE-0221-4AD1-9F49-0381970981F8}" type="presParOf" srcId="{644CA3A8-5F7C-4AF7-BC4A-BAFA136DAA15}" destId="{DAA82153-824A-47C6-914D-2114B2D4A9F3}" srcOrd="20" destOrd="0" presId="urn:microsoft.com/office/officeart/2005/8/layout/vList5"/>
    <dgm:cxn modelId="{90FC5535-C7DF-4B5F-8BEC-504812A21AF2}" type="presParOf" srcId="{DAA82153-824A-47C6-914D-2114B2D4A9F3}" destId="{22296203-B21A-4058-B142-CE9CDEED2862}" srcOrd="0" destOrd="0" presId="urn:microsoft.com/office/officeart/2005/8/layout/vList5"/>
    <dgm:cxn modelId="{0087E905-944D-4263-884B-A70082CF93F1}" type="presParOf" srcId="{644CA3A8-5F7C-4AF7-BC4A-BAFA136DAA15}" destId="{2B14BD9A-0E17-4173-AB4A-26E0B65366B7}" srcOrd="21" destOrd="0" presId="urn:microsoft.com/office/officeart/2005/8/layout/vList5"/>
    <dgm:cxn modelId="{A6C1650C-F95A-4E0E-8804-56C58E5B15F7}" type="presParOf" srcId="{644CA3A8-5F7C-4AF7-BC4A-BAFA136DAA15}" destId="{1E03BE00-B004-431C-BB2D-5FE827B3E59E}" srcOrd="22" destOrd="0" presId="urn:microsoft.com/office/officeart/2005/8/layout/vList5"/>
    <dgm:cxn modelId="{8882B7D8-3617-4363-8383-87A5D3EAD0FE}" type="presParOf" srcId="{1E03BE00-B004-431C-BB2D-5FE827B3E59E}" destId="{3C3F36AE-0C4B-4F1F-9C65-945441135FA3}" srcOrd="0" destOrd="0" presId="urn:microsoft.com/office/officeart/2005/8/layout/vList5"/>
    <dgm:cxn modelId="{24ACCF94-9BBD-4A83-A574-4D8FEF97EA4D}" type="presParOf" srcId="{644CA3A8-5F7C-4AF7-BC4A-BAFA136DAA15}" destId="{CBF89BD9-82A2-41E3-AAE7-90D582F2DA81}" srcOrd="23" destOrd="0" presId="urn:microsoft.com/office/officeart/2005/8/layout/vList5"/>
    <dgm:cxn modelId="{EC11266F-1423-489D-9156-036ACD4AB4A4}" type="presParOf" srcId="{644CA3A8-5F7C-4AF7-BC4A-BAFA136DAA15}" destId="{B312E1C0-CC75-45F6-8E24-5661EEF7B4B2}" srcOrd="24" destOrd="0" presId="urn:microsoft.com/office/officeart/2005/8/layout/vList5"/>
    <dgm:cxn modelId="{74B3E764-2DFC-45A7-B490-7DF0B5B62EFD}" type="presParOf" srcId="{B312E1C0-CC75-45F6-8E24-5661EEF7B4B2}" destId="{78069217-9409-4263-B187-BD680759CD1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CA1980-68CB-47B8-90C8-D576A40D8231}" type="doc">
      <dgm:prSet loTypeId="urn:microsoft.com/office/officeart/2005/8/layout/vList5" loCatId="list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D14337C7-9E7B-4B22-9C46-2FE3D24C8A97}">
      <dgm:prSet/>
      <dgm:spPr/>
      <dgm:t>
        <a:bodyPr/>
        <a:lstStyle/>
        <a:p>
          <a:pPr algn="l" rtl="0"/>
          <a:r>
            <a:rPr lang="ru-RU" baseline="0" dirty="0" smtClean="0"/>
            <a:t>Процессор:</a:t>
          </a:r>
          <a:r>
            <a:rPr lang="en-US" baseline="0" dirty="0" smtClean="0"/>
            <a:t> Marvell PXA 320; 806 </a:t>
          </a:r>
          <a:r>
            <a:rPr lang="ru-RU" baseline="0" dirty="0" smtClean="0"/>
            <a:t>МГц</a:t>
          </a:r>
          <a:endParaRPr lang="ru-RU" dirty="0"/>
        </a:p>
      </dgm:t>
    </dgm:pt>
    <dgm:pt modelId="{B0FC42DF-F9F8-400A-888D-EAFAD2C97CFC}" type="parTrans" cxnId="{3E4BD14B-6652-4514-92C6-D0333A7422FE}">
      <dgm:prSet/>
      <dgm:spPr/>
      <dgm:t>
        <a:bodyPr/>
        <a:lstStyle/>
        <a:p>
          <a:pPr algn="l"/>
          <a:endParaRPr lang="ru-RU"/>
        </a:p>
      </dgm:t>
    </dgm:pt>
    <dgm:pt modelId="{8A8C75D0-DC37-4CB7-942E-3873A59BD126}" type="sibTrans" cxnId="{3E4BD14B-6652-4514-92C6-D0333A7422FE}">
      <dgm:prSet/>
      <dgm:spPr/>
      <dgm:t>
        <a:bodyPr/>
        <a:lstStyle/>
        <a:p>
          <a:pPr algn="l"/>
          <a:endParaRPr lang="ru-RU"/>
        </a:p>
      </dgm:t>
    </dgm:pt>
    <dgm:pt modelId="{09BFDA46-3F46-4660-B05E-EBFC2C4F48EA}">
      <dgm:prSet/>
      <dgm:spPr/>
      <dgm:t>
        <a:bodyPr/>
        <a:lstStyle/>
        <a:p>
          <a:pPr algn="l" rtl="0"/>
          <a:r>
            <a:rPr lang="ru-RU" baseline="0" dirty="0" smtClean="0"/>
            <a:t>ОС: </a:t>
          </a:r>
          <a:r>
            <a:rPr lang="en-US" baseline="0" dirty="0" smtClean="0"/>
            <a:t>Windows Embedded Handheld 6.5</a:t>
          </a:r>
          <a:endParaRPr lang="ru-RU" baseline="0" dirty="0"/>
        </a:p>
      </dgm:t>
    </dgm:pt>
    <dgm:pt modelId="{9DC27CAA-D4D0-4A97-91A1-3FBE696863BC}" type="parTrans" cxnId="{17089AFD-07B6-4C1E-935D-8B7ACAE3DE84}">
      <dgm:prSet/>
      <dgm:spPr/>
      <dgm:t>
        <a:bodyPr/>
        <a:lstStyle/>
        <a:p>
          <a:pPr algn="l"/>
          <a:endParaRPr lang="ru-RU"/>
        </a:p>
      </dgm:t>
    </dgm:pt>
    <dgm:pt modelId="{907D3491-F4C2-4F28-A485-0133C6CC0F5B}" type="sibTrans" cxnId="{17089AFD-07B6-4C1E-935D-8B7ACAE3DE84}">
      <dgm:prSet/>
      <dgm:spPr/>
      <dgm:t>
        <a:bodyPr/>
        <a:lstStyle/>
        <a:p>
          <a:pPr algn="l"/>
          <a:endParaRPr lang="ru-RU"/>
        </a:p>
      </dgm:t>
    </dgm:pt>
    <dgm:pt modelId="{63BA7EEA-E1B1-416C-9E8F-4C07218A0972}">
      <dgm:prSet/>
      <dgm:spPr/>
      <dgm:t>
        <a:bodyPr/>
        <a:lstStyle/>
        <a:p>
          <a:pPr algn="l" rtl="0"/>
          <a:r>
            <a:rPr lang="ru-RU" baseline="0" dirty="0" smtClean="0"/>
            <a:t>Связь: </a:t>
          </a:r>
          <a:r>
            <a:rPr lang="en-US" baseline="0" dirty="0" err="1" smtClean="0"/>
            <a:t>IrDa</a:t>
          </a:r>
          <a:r>
            <a:rPr lang="en-US" baseline="0" dirty="0" smtClean="0"/>
            <a:t>; BT; Wi-Fi; GSM; GPRS; </a:t>
          </a:r>
          <a:r>
            <a:rPr lang="en-US" b="1" baseline="0" dirty="0" smtClean="0">
              <a:solidFill>
                <a:srgbClr val="FF0000"/>
              </a:solidFill>
            </a:rPr>
            <a:t>3</a:t>
          </a:r>
          <a:r>
            <a:rPr lang="ru-RU" b="1" baseline="0" dirty="0" smtClean="0">
              <a:solidFill>
                <a:srgbClr val="FF0000"/>
              </a:solidFill>
            </a:rPr>
            <a:t>.8</a:t>
          </a:r>
          <a:r>
            <a:rPr lang="en-US" b="1" baseline="0" dirty="0" smtClean="0">
              <a:solidFill>
                <a:srgbClr val="FF0000"/>
              </a:solidFill>
            </a:rPr>
            <a:t>G</a:t>
          </a:r>
          <a:r>
            <a:rPr lang="en-US" baseline="0" dirty="0" smtClean="0"/>
            <a:t>;</a:t>
          </a:r>
          <a:endParaRPr lang="ru-RU" baseline="0" dirty="0"/>
        </a:p>
      </dgm:t>
    </dgm:pt>
    <dgm:pt modelId="{731161E1-C9F5-42C0-9324-2188B9F2097A}" type="parTrans" cxnId="{8B7943EE-3DB4-415B-B1B7-4FF75834EAFA}">
      <dgm:prSet/>
      <dgm:spPr/>
      <dgm:t>
        <a:bodyPr/>
        <a:lstStyle/>
        <a:p>
          <a:pPr algn="l"/>
          <a:endParaRPr lang="ru-RU"/>
        </a:p>
      </dgm:t>
    </dgm:pt>
    <dgm:pt modelId="{4D04EFB5-AACC-4166-BEA0-5353A067C255}" type="sibTrans" cxnId="{8B7943EE-3DB4-415B-B1B7-4FF75834EAFA}">
      <dgm:prSet/>
      <dgm:spPr/>
      <dgm:t>
        <a:bodyPr/>
        <a:lstStyle/>
        <a:p>
          <a:pPr algn="l"/>
          <a:endParaRPr lang="ru-RU"/>
        </a:p>
      </dgm:t>
    </dgm:pt>
    <dgm:pt modelId="{5D44D4BC-DF95-44CB-BBEF-AAA097586BCD}">
      <dgm:prSet/>
      <dgm:spPr/>
      <dgm:t>
        <a:bodyPr/>
        <a:lstStyle/>
        <a:p>
          <a:pPr algn="l" rtl="0"/>
          <a:r>
            <a:rPr lang="ru-RU" baseline="0" dirty="0" smtClean="0"/>
            <a:t>Память:</a:t>
          </a:r>
          <a:r>
            <a:rPr lang="nn-NO" baseline="0" dirty="0" smtClean="0"/>
            <a:t> ROM 512 Mб; RAM 256 Mб</a:t>
          </a:r>
          <a:endParaRPr lang="en-US" baseline="0" dirty="0"/>
        </a:p>
      </dgm:t>
    </dgm:pt>
    <dgm:pt modelId="{FFE554ED-DFDE-432D-A825-AD333264290A}" type="parTrans" cxnId="{CB44F34D-B8A4-444D-AAA7-978B14933F05}">
      <dgm:prSet/>
      <dgm:spPr/>
      <dgm:t>
        <a:bodyPr/>
        <a:lstStyle/>
        <a:p>
          <a:pPr algn="l"/>
          <a:endParaRPr lang="ru-RU"/>
        </a:p>
      </dgm:t>
    </dgm:pt>
    <dgm:pt modelId="{9F9B512E-ABDF-4044-B202-3C7F6031EF4E}" type="sibTrans" cxnId="{CB44F34D-B8A4-444D-AAA7-978B14933F05}">
      <dgm:prSet/>
      <dgm:spPr/>
      <dgm:t>
        <a:bodyPr/>
        <a:lstStyle/>
        <a:p>
          <a:pPr algn="l"/>
          <a:endParaRPr lang="ru-RU"/>
        </a:p>
      </dgm:t>
    </dgm:pt>
    <dgm:pt modelId="{134F9F40-CB0F-408F-925E-8A3C8BD5F4DD}">
      <dgm:prSet/>
      <dgm:spPr/>
      <dgm:t>
        <a:bodyPr/>
        <a:lstStyle/>
        <a:p>
          <a:pPr algn="l" rtl="0"/>
          <a:r>
            <a:rPr lang="ru-RU" baseline="0" dirty="0" smtClean="0"/>
            <a:t>Дисплей: </a:t>
          </a:r>
          <a:r>
            <a:rPr lang="ru-RU" b="1" baseline="0" dirty="0" smtClean="0">
              <a:solidFill>
                <a:srgbClr val="FF0000"/>
              </a:solidFill>
            </a:rPr>
            <a:t>3,5</a:t>
          </a:r>
          <a:r>
            <a:rPr lang="ru-RU" baseline="0" dirty="0" smtClean="0">
              <a:solidFill>
                <a:srgbClr val="FF0000"/>
              </a:solidFill>
            </a:rPr>
            <a:t>˝ </a:t>
          </a:r>
          <a:r>
            <a:rPr lang="ru-RU" baseline="0" dirty="0" smtClean="0"/>
            <a:t>VGA / TFT-LCD </a:t>
          </a:r>
          <a:r>
            <a:rPr lang="ru-RU" b="1" baseline="0" dirty="0" smtClean="0">
              <a:solidFill>
                <a:srgbClr val="FF0000"/>
              </a:solidFill>
            </a:rPr>
            <a:t>640x480</a:t>
          </a:r>
          <a:endParaRPr lang="ru-RU" b="1" dirty="0">
            <a:solidFill>
              <a:srgbClr val="FF0000"/>
            </a:solidFill>
          </a:endParaRPr>
        </a:p>
      </dgm:t>
    </dgm:pt>
    <dgm:pt modelId="{DE05F80C-008D-49E8-BD96-A811E7805002}" type="parTrans" cxnId="{EE86F382-61EB-4E35-B9E6-84091990A8E0}">
      <dgm:prSet/>
      <dgm:spPr/>
      <dgm:t>
        <a:bodyPr/>
        <a:lstStyle/>
        <a:p>
          <a:pPr algn="l"/>
          <a:endParaRPr lang="ru-RU"/>
        </a:p>
      </dgm:t>
    </dgm:pt>
    <dgm:pt modelId="{AD6B602F-42A5-4EAB-AAD6-AB2254C691E7}" type="sibTrans" cxnId="{EE86F382-61EB-4E35-B9E6-84091990A8E0}">
      <dgm:prSet/>
      <dgm:spPr/>
      <dgm:t>
        <a:bodyPr/>
        <a:lstStyle/>
        <a:p>
          <a:pPr algn="l"/>
          <a:endParaRPr lang="ru-RU"/>
        </a:p>
      </dgm:t>
    </dgm:pt>
    <dgm:pt modelId="{746FC971-C701-4215-801B-8403CDF90BA2}">
      <dgm:prSet/>
      <dgm:spPr/>
      <dgm:t>
        <a:bodyPr/>
        <a:lstStyle/>
        <a:p>
          <a:pPr algn="l" rtl="0"/>
          <a:r>
            <a:rPr lang="ru-RU" baseline="0" dirty="0" smtClean="0"/>
            <a:t>АКБ: </a:t>
          </a:r>
          <a:r>
            <a:rPr lang="en-US" baseline="0" dirty="0" smtClean="0"/>
            <a:t>Li-ion; 3.7V </a:t>
          </a:r>
          <a:r>
            <a:rPr lang="ru-RU" b="1" baseline="0" dirty="0" smtClean="0">
              <a:solidFill>
                <a:srgbClr val="FF0000"/>
              </a:solidFill>
            </a:rPr>
            <a:t>30</a:t>
          </a:r>
          <a:r>
            <a:rPr lang="en-US" b="1" baseline="0" dirty="0" smtClean="0">
              <a:solidFill>
                <a:srgbClr val="FF0000"/>
              </a:solidFill>
            </a:rPr>
            <a:t>00mAh</a:t>
          </a:r>
          <a:endParaRPr lang="ru-RU" b="1" baseline="0" dirty="0">
            <a:solidFill>
              <a:srgbClr val="FF0000"/>
            </a:solidFill>
          </a:endParaRPr>
        </a:p>
      </dgm:t>
    </dgm:pt>
    <dgm:pt modelId="{41AE8AE1-C8D8-498E-831B-3D8F5DF01FC8}" type="parTrans" cxnId="{8EB8B912-B439-43BA-AE1F-54E9CB88A737}">
      <dgm:prSet/>
      <dgm:spPr/>
      <dgm:t>
        <a:bodyPr/>
        <a:lstStyle/>
        <a:p>
          <a:pPr algn="l"/>
          <a:endParaRPr lang="ru-RU"/>
        </a:p>
      </dgm:t>
    </dgm:pt>
    <dgm:pt modelId="{8B5166C0-FDD1-4AEA-981D-1E3CF6BA39CF}" type="sibTrans" cxnId="{8EB8B912-B439-43BA-AE1F-54E9CB88A737}">
      <dgm:prSet/>
      <dgm:spPr/>
      <dgm:t>
        <a:bodyPr/>
        <a:lstStyle/>
        <a:p>
          <a:pPr algn="l"/>
          <a:endParaRPr lang="ru-RU"/>
        </a:p>
      </dgm:t>
    </dgm:pt>
    <dgm:pt modelId="{B51EF83A-A754-45C0-8186-CB2A12B62506}">
      <dgm:prSet/>
      <dgm:spPr/>
      <dgm:t>
        <a:bodyPr/>
        <a:lstStyle/>
        <a:p>
          <a:pPr algn="l" rtl="0"/>
          <a:r>
            <a:rPr lang="ru-RU" baseline="0" dirty="0" smtClean="0"/>
            <a:t>2 слота для </a:t>
          </a:r>
          <a:r>
            <a:rPr lang="en-US" baseline="0" dirty="0" smtClean="0"/>
            <a:t>SIM</a:t>
          </a:r>
          <a:r>
            <a:rPr lang="ru-RU" baseline="0" dirty="0" smtClean="0"/>
            <a:t>,  4 для </a:t>
          </a:r>
          <a:r>
            <a:rPr lang="en-US" baseline="0" dirty="0" smtClean="0">
              <a:solidFill>
                <a:srgbClr val="FF0000"/>
              </a:solidFill>
            </a:rPr>
            <a:t>SAM</a:t>
          </a:r>
          <a:endParaRPr lang="en-US" b="1" baseline="0" dirty="0">
            <a:solidFill>
              <a:srgbClr val="FF0000"/>
            </a:solidFill>
          </a:endParaRPr>
        </a:p>
      </dgm:t>
    </dgm:pt>
    <dgm:pt modelId="{84057F44-2BEF-439A-9935-770FDEE23527}" type="parTrans" cxnId="{D4835071-1186-4558-885C-56D084CF7330}">
      <dgm:prSet/>
      <dgm:spPr/>
      <dgm:t>
        <a:bodyPr/>
        <a:lstStyle/>
        <a:p>
          <a:pPr algn="l"/>
          <a:endParaRPr lang="ru-RU"/>
        </a:p>
      </dgm:t>
    </dgm:pt>
    <dgm:pt modelId="{8FDC40C5-02CA-4A17-99F0-1F6168CDA383}" type="sibTrans" cxnId="{D4835071-1186-4558-885C-56D084CF7330}">
      <dgm:prSet/>
      <dgm:spPr/>
      <dgm:t>
        <a:bodyPr/>
        <a:lstStyle/>
        <a:p>
          <a:pPr algn="l"/>
          <a:endParaRPr lang="ru-RU"/>
        </a:p>
      </dgm:t>
    </dgm:pt>
    <dgm:pt modelId="{CE508829-7202-4CB0-A8BA-44E20FF5D1F0}">
      <dgm:prSet/>
      <dgm:spPr/>
      <dgm:t>
        <a:bodyPr/>
        <a:lstStyle/>
        <a:p>
          <a:pPr algn="l" rtl="0"/>
          <a:r>
            <a:rPr lang="ru-RU" baseline="0" dirty="0" smtClean="0"/>
            <a:t>Камера 3Мп, Магнитные карты, </a:t>
          </a:r>
          <a:r>
            <a:rPr lang="ru-RU" baseline="0" dirty="0" err="1" smtClean="0"/>
            <a:t>Чиповые</a:t>
          </a:r>
          <a:r>
            <a:rPr lang="ru-RU" baseline="0" dirty="0" smtClean="0"/>
            <a:t> карты</a:t>
          </a:r>
          <a:endParaRPr lang="ru-RU" dirty="0"/>
        </a:p>
      </dgm:t>
    </dgm:pt>
    <dgm:pt modelId="{C3162B5F-AA5F-4B82-9ECC-869629F3A4AC}" type="parTrans" cxnId="{040E5050-AB1C-4F50-8C74-B57837094554}">
      <dgm:prSet/>
      <dgm:spPr/>
      <dgm:t>
        <a:bodyPr/>
        <a:lstStyle/>
        <a:p>
          <a:pPr algn="l"/>
          <a:endParaRPr lang="ru-RU"/>
        </a:p>
      </dgm:t>
    </dgm:pt>
    <dgm:pt modelId="{D6FF288D-FAED-4C00-9C0C-1FAFCABD4C14}" type="sibTrans" cxnId="{040E5050-AB1C-4F50-8C74-B57837094554}">
      <dgm:prSet/>
      <dgm:spPr/>
      <dgm:t>
        <a:bodyPr/>
        <a:lstStyle/>
        <a:p>
          <a:pPr algn="l"/>
          <a:endParaRPr lang="ru-RU"/>
        </a:p>
      </dgm:t>
    </dgm:pt>
    <dgm:pt modelId="{C472388D-9695-4E2F-AD44-3B6824EC7826}">
      <dgm:prSet/>
      <dgm:spPr/>
      <dgm:t>
        <a:bodyPr/>
        <a:lstStyle/>
        <a:p>
          <a:pPr algn="l" rtl="0"/>
          <a:r>
            <a:rPr lang="en-US" baseline="0" dirty="0" smtClean="0"/>
            <a:t>IP5</a:t>
          </a:r>
          <a:r>
            <a:rPr lang="ru-RU" baseline="0" dirty="0" smtClean="0"/>
            <a:t>4</a:t>
          </a:r>
          <a:r>
            <a:rPr lang="en-US" baseline="0" dirty="0" smtClean="0"/>
            <a:t> , </a:t>
          </a:r>
          <a:r>
            <a:rPr lang="ru-RU" b="1" baseline="0" dirty="0" smtClean="0">
              <a:solidFill>
                <a:srgbClr val="FF0000"/>
              </a:solidFill>
            </a:rPr>
            <a:t>−20°С</a:t>
          </a:r>
          <a:r>
            <a:rPr lang="ru-RU" baseline="0" dirty="0" smtClean="0"/>
            <a:t>…+60°С</a:t>
          </a:r>
          <a:endParaRPr lang="en-US" baseline="0" dirty="0"/>
        </a:p>
      </dgm:t>
    </dgm:pt>
    <dgm:pt modelId="{793A09CD-702E-4B37-8419-DD057963218A}" type="parTrans" cxnId="{35B1DAF9-3D0D-49B0-9598-AE78D080398F}">
      <dgm:prSet/>
      <dgm:spPr/>
      <dgm:t>
        <a:bodyPr/>
        <a:lstStyle/>
        <a:p>
          <a:pPr algn="l"/>
          <a:endParaRPr lang="ru-RU"/>
        </a:p>
      </dgm:t>
    </dgm:pt>
    <dgm:pt modelId="{60E983F1-0A61-4189-85D8-1F40BA6756E0}" type="sibTrans" cxnId="{35B1DAF9-3D0D-49B0-9598-AE78D080398F}">
      <dgm:prSet/>
      <dgm:spPr/>
      <dgm:t>
        <a:bodyPr/>
        <a:lstStyle/>
        <a:p>
          <a:pPr algn="l"/>
          <a:endParaRPr lang="ru-RU"/>
        </a:p>
      </dgm:t>
    </dgm:pt>
    <dgm:pt modelId="{E57E6ADD-0411-4115-BF71-B96C0AA05313}">
      <dgm:prSet/>
      <dgm:spPr/>
      <dgm:t>
        <a:bodyPr/>
        <a:lstStyle/>
        <a:p>
          <a:pPr algn="l" rtl="0"/>
          <a:r>
            <a:rPr lang="en-US" b="1" baseline="0" dirty="0" smtClean="0">
              <a:solidFill>
                <a:srgbClr val="FF0000"/>
              </a:solidFill>
            </a:rPr>
            <a:t>RFID</a:t>
          </a:r>
          <a:r>
            <a:rPr lang="en-US" baseline="0" dirty="0" smtClean="0"/>
            <a:t> </a:t>
          </a:r>
          <a:r>
            <a:rPr lang="en-US" baseline="0" dirty="0" smtClean="0">
              <a:solidFill>
                <a:srgbClr val="FF0000"/>
              </a:solidFill>
            </a:rPr>
            <a:t>NFC</a:t>
          </a:r>
          <a:r>
            <a:rPr lang="en-US" baseline="0" dirty="0" smtClean="0"/>
            <a:t> \ 1D Laser \ 1D&amp;2D CMOS Imager</a:t>
          </a:r>
          <a:endParaRPr lang="ru-RU" baseline="0" dirty="0"/>
        </a:p>
      </dgm:t>
    </dgm:pt>
    <dgm:pt modelId="{CD908665-3618-4A4C-8B33-7C5A93D600B3}" type="parTrans" cxnId="{CF3321F8-115F-401B-8744-03691369935D}">
      <dgm:prSet/>
      <dgm:spPr/>
      <dgm:t>
        <a:bodyPr/>
        <a:lstStyle/>
        <a:p>
          <a:pPr algn="l"/>
          <a:endParaRPr lang="ru-RU"/>
        </a:p>
      </dgm:t>
    </dgm:pt>
    <dgm:pt modelId="{7DB25ADB-FA94-49F4-BE97-F3247D860AE7}" type="sibTrans" cxnId="{CF3321F8-115F-401B-8744-03691369935D}">
      <dgm:prSet/>
      <dgm:spPr/>
      <dgm:t>
        <a:bodyPr/>
        <a:lstStyle/>
        <a:p>
          <a:pPr algn="l"/>
          <a:endParaRPr lang="ru-RU"/>
        </a:p>
      </dgm:t>
    </dgm:pt>
    <dgm:pt modelId="{B7C10CE6-D963-4A92-A8AA-726A227BB390}">
      <dgm:prSet/>
      <dgm:spPr/>
      <dgm:t>
        <a:bodyPr/>
        <a:lstStyle/>
        <a:p>
          <a:pPr algn="l" rtl="0"/>
          <a:r>
            <a:rPr lang="ru-RU" baseline="0" dirty="0" smtClean="0"/>
            <a:t>Вес: 500г</a:t>
          </a:r>
          <a:endParaRPr lang="ru-RU" dirty="0"/>
        </a:p>
      </dgm:t>
    </dgm:pt>
    <dgm:pt modelId="{EB27B342-DDF1-4B5B-BB19-994DA5F05D73}" type="parTrans" cxnId="{2B383CB9-EB24-45C2-988A-7F34EC5CE72B}">
      <dgm:prSet/>
      <dgm:spPr/>
      <dgm:t>
        <a:bodyPr/>
        <a:lstStyle/>
        <a:p>
          <a:endParaRPr lang="ru-RU"/>
        </a:p>
      </dgm:t>
    </dgm:pt>
    <dgm:pt modelId="{234826FB-483D-444E-9865-0A8317CC2AB1}" type="sibTrans" cxnId="{2B383CB9-EB24-45C2-988A-7F34EC5CE72B}">
      <dgm:prSet/>
      <dgm:spPr/>
      <dgm:t>
        <a:bodyPr/>
        <a:lstStyle/>
        <a:p>
          <a:endParaRPr lang="ru-RU"/>
        </a:p>
      </dgm:t>
    </dgm:pt>
    <dgm:pt modelId="{37D3CBE1-887A-4F63-A474-E220AE062690}">
      <dgm:prSet/>
      <dgm:spPr/>
      <dgm:t>
        <a:bodyPr/>
        <a:lstStyle/>
        <a:p>
          <a:pPr algn="l" rtl="0"/>
          <a:r>
            <a:rPr lang="ru-RU" baseline="0" dirty="0" smtClean="0"/>
            <a:t>Термопринтер 2 или 3 дюйма</a:t>
          </a:r>
          <a:endParaRPr lang="ru-RU" baseline="0" dirty="0"/>
        </a:p>
      </dgm:t>
    </dgm:pt>
    <dgm:pt modelId="{E1D34D61-9D25-45D4-9D18-31CC5495F70A}" type="parTrans" cxnId="{E9588E3D-4903-4C1B-830C-A496F3BB8353}">
      <dgm:prSet/>
      <dgm:spPr/>
      <dgm:t>
        <a:bodyPr/>
        <a:lstStyle/>
        <a:p>
          <a:endParaRPr lang="ru-RU"/>
        </a:p>
      </dgm:t>
    </dgm:pt>
    <dgm:pt modelId="{48B673C1-D529-41D5-BB9F-27D6EBFF2339}" type="sibTrans" cxnId="{E9588E3D-4903-4C1B-830C-A496F3BB8353}">
      <dgm:prSet/>
      <dgm:spPr/>
      <dgm:t>
        <a:bodyPr/>
        <a:lstStyle/>
        <a:p>
          <a:endParaRPr lang="ru-RU"/>
        </a:p>
      </dgm:t>
    </dgm:pt>
    <dgm:pt modelId="{644CA3A8-5F7C-4AF7-BC4A-BAFA136DAA15}" type="pres">
      <dgm:prSet presAssocID="{5ECA1980-68CB-47B8-90C8-D576A40D823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68EB9B-B5E5-49E5-BAEE-639C676A26A5}" type="pres">
      <dgm:prSet presAssocID="{D14337C7-9E7B-4B22-9C46-2FE3D24C8A97}" presName="linNode" presStyleCnt="0"/>
      <dgm:spPr/>
    </dgm:pt>
    <dgm:pt modelId="{1C9D944A-5866-4DA6-B06C-1537C6FD139A}" type="pres">
      <dgm:prSet presAssocID="{D14337C7-9E7B-4B22-9C46-2FE3D24C8A97}" presName="parentText" presStyleLbl="node1" presStyleIdx="0" presStyleCnt="12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4A1B4C-C150-44D8-932A-A57B11F2A5EB}" type="pres">
      <dgm:prSet presAssocID="{8A8C75D0-DC37-4CB7-942E-3873A59BD126}" presName="sp" presStyleCnt="0"/>
      <dgm:spPr/>
    </dgm:pt>
    <dgm:pt modelId="{213549ED-C033-450E-AAB7-07D4E1D0360F}" type="pres">
      <dgm:prSet presAssocID="{09BFDA46-3F46-4660-B05E-EBFC2C4F48EA}" presName="linNode" presStyleCnt="0"/>
      <dgm:spPr/>
    </dgm:pt>
    <dgm:pt modelId="{BBB553B9-96AF-427D-BF02-333CDD17DAC1}" type="pres">
      <dgm:prSet presAssocID="{09BFDA46-3F46-4660-B05E-EBFC2C4F48EA}" presName="parentText" presStyleLbl="node1" presStyleIdx="1" presStyleCnt="12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F7F64B-5B69-42A5-A88C-AED8CF182E38}" type="pres">
      <dgm:prSet presAssocID="{907D3491-F4C2-4F28-A485-0133C6CC0F5B}" presName="sp" presStyleCnt="0"/>
      <dgm:spPr/>
    </dgm:pt>
    <dgm:pt modelId="{25D0D81C-0A85-45BC-A920-02A37DB4EFCC}" type="pres">
      <dgm:prSet presAssocID="{37D3CBE1-887A-4F63-A474-E220AE062690}" presName="linNode" presStyleCnt="0"/>
      <dgm:spPr/>
    </dgm:pt>
    <dgm:pt modelId="{F436F53B-C011-4BF2-9C07-27A0ECB698E2}" type="pres">
      <dgm:prSet presAssocID="{37D3CBE1-887A-4F63-A474-E220AE062690}" presName="parentText" presStyleLbl="node1" presStyleIdx="2" presStyleCnt="12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AF6F9B-F4F8-41C1-999E-C81A35B6957D}" type="pres">
      <dgm:prSet presAssocID="{48B673C1-D529-41D5-BB9F-27D6EBFF2339}" presName="sp" presStyleCnt="0"/>
      <dgm:spPr/>
    </dgm:pt>
    <dgm:pt modelId="{C560F205-465B-47B7-9E9B-308985889D54}" type="pres">
      <dgm:prSet presAssocID="{63BA7EEA-E1B1-416C-9E8F-4C07218A0972}" presName="linNode" presStyleCnt="0"/>
      <dgm:spPr/>
    </dgm:pt>
    <dgm:pt modelId="{7648B8FD-3B40-4DCF-8CA1-7D5330EB62B7}" type="pres">
      <dgm:prSet presAssocID="{63BA7EEA-E1B1-416C-9E8F-4C07218A0972}" presName="parentText" presStyleLbl="node1" presStyleIdx="3" presStyleCnt="12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95FB20-9A53-40B2-BA8B-112FF43908A7}" type="pres">
      <dgm:prSet presAssocID="{4D04EFB5-AACC-4166-BEA0-5353A067C255}" presName="sp" presStyleCnt="0"/>
      <dgm:spPr/>
    </dgm:pt>
    <dgm:pt modelId="{19F65B62-F646-4D1E-88BD-138A18443220}" type="pres">
      <dgm:prSet presAssocID="{5D44D4BC-DF95-44CB-BBEF-AAA097586BCD}" presName="linNode" presStyleCnt="0"/>
      <dgm:spPr/>
    </dgm:pt>
    <dgm:pt modelId="{9F7A599F-1FA4-481E-848C-7C4D461B51B7}" type="pres">
      <dgm:prSet presAssocID="{5D44D4BC-DF95-44CB-BBEF-AAA097586BCD}" presName="parentText" presStyleLbl="node1" presStyleIdx="4" presStyleCnt="12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46A981-AEFE-48D8-A7DD-372DA12E8C54}" type="pres">
      <dgm:prSet presAssocID="{9F9B512E-ABDF-4044-B202-3C7F6031EF4E}" presName="sp" presStyleCnt="0"/>
      <dgm:spPr/>
    </dgm:pt>
    <dgm:pt modelId="{7173E563-5D0F-46D0-80A1-40680E844565}" type="pres">
      <dgm:prSet presAssocID="{134F9F40-CB0F-408F-925E-8A3C8BD5F4DD}" presName="linNode" presStyleCnt="0"/>
      <dgm:spPr/>
    </dgm:pt>
    <dgm:pt modelId="{F7546856-2243-4C3A-B892-CAFB1D3566E0}" type="pres">
      <dgm:prSet presAssocID="{134F9F40-CB0F-408F-925E-8A3C8BD5F4DD}" presName="parentText" presStyleLbl="node1" presStyleIdx="5" presStyleCnt="12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6A6299-06C6-4578-BBEA-D6562FBC07B1}" type="pres">
      <dgm:prSet presAssocID="{AD6B602F-42A5-4EAB-AAD6-AB2254C691E7}" presName="sp" presStyleCnt="0"/>
      <dgm:spPr/>
    </dgm:pt>
    <dgm:pt modelId="{680C35FF-BEB9-4D28-9117-CB97CFF6FC57}" type="pres">
      <dgm:prSet presAssocID="{746FC971-C701-4215-801B-8403CDF90BA2}" presName="linNode" presStyleCnt="0"/>
      <dgm:spPr/>
    </dgm:pt>
    <dgm:pt modelId="{6BAAF417-F48C-4E9A-9B79-536FBDF18808}" type="pres">
      <dgm:prSet presAssocID="{746FC971-C701-4215-801B-8403CDF90BA2}" presName="parentText" presStyleLbl="node1" presStyleIdx="6" presStyleCnt="12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2EBF2D-A836-4904-8601-7D1E0A8C4900}" type="pres">
      <dgm:prSet presAssocID="{8B5166C0-FDD1-4AEA-981D-1E3CF6BA39CF}" presName="sp" presStyleCnt="0"/>
      <dgm:spPr/>
    </dgm:pt>
    <dgm:pt modelId="{B1031D1D-B916-4D6E-A31A-4DD053A7FC1C}" type="pres">
      <dgm:prSet presAssocID="{B51EF83A-A754-45C0-8186-CB2A12B62506}" presName="linNode" presStyleCnt="0"/>
      <dgm:spPr/>
    </dgm:pt>
    <dgm:pt modelId="{5CA14B82-863B-4F28-B60A-7065244F6590}" type="pres">
      <dgm:prSet presAssocID="{B51EF83A-A754-45C0-8186-CB2A12B62506}" presName="parentText" presStyleLbl="node1" presStyleIdx="7" presStyleCnt="12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A4631-3FDD-4676-97A8-684BDFEA98D8}" type="pres">
      <dgm:prSet presAssocID="{8FDC40C5-02CA-4A17-99F0-1F6168CDA383}" presName="sp" presStyleCnt="0"/>
      <dgm:spPr/>
    </dgm:pt>
    <dgm:pt modelId="{7383BDE4-F5E0-47EB-B217-AA7DB3C2B52F}" type="pres">
      <dgm:prSet presAssocID="{CE508829-7202-4CB0-A8BA-44E20FF5D1F0}" presName="linNode" presStyleCnt="0"/>
      <dgm:spPr/>
    </dgm:pt>
    <dgm:pt modelId="{40157170-8562-44CD-B343-B8D6952599F1}" type="pres">
      <dgm:prSet presAssocID="{CE508829-7202-4CB0-A8BA-44E20FF5D1F0}" presName="parentText" presStyleLbl="node1" presStyleIdx="8" presStyleCnt="12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9F2E95-1DA2-4F16-8DBD-ED52C276E332}" type="pres">
      <dgm:prSet presAssocID="{D6FF288D-FAED-4C00-9C0C-1FAFCABD4C14}" presName="sp" presStyleCnt="0"/>
      <dgm:spPr/>
    </dgm:pt>
    <dgm:pt modelId="{DAA82153-824A-47C6-914D-2114B2D4A9F3}" type="pres">
      <dgm:prSet presAssocID="{B7C10CE6-D963-4A92-A8AA-726A227BB390}" presName="linNode" presStyleCnt="0"/>
      <dgm:spPr/>
    </dgm:pt>
    <dgm:pt modelId="{22296203-B21A-4058-B142-CE9CDEED2862}" type="pres">
      <dgm:prSet presAssocID="{B7C10CE6-D963-4A92-A8AA-726A227BB390}" presName="parentText" presStyleLbl="node1" presStyleIdx="9" presStyleCnt="12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14BD9A-0E17-4173-AB4A-26E0B65366B7}" type="pres">
      <dgm:prSet presAssocID="{234826FB-483D-444E-9865-0A8317CC2AB1}" presName="sp" presStyleCnt="0"/>
      <dgm:spPr/>
    </dgm:pt>
    <dgm:pt modelId="{1E03BE00-B004-431C-BB2D-5FE827B3E59E}" type="pres">
      <dgm:prSet presAssocID="{C472388D-9695-4E2F-AD44-3B6824EC7826}" presName="linNode" presStyleCnt="0"/>
      <dgm:spPr/>
    </dgm:pt>
    <dgm:pt modelId="{3C3F36AE-0C4B-4F1F-9C65-945441135FA3}" type="pres">
      <dgm:prSet presAssocID="{C472388D-9695-4E2F-AD44-3B6824EC7826}" presName="parentText" presStyleLbl="node1" presStyleIdx="10" presStyleCnt="12" custScaleX="213318" custScaleY="2000000" custLinFactNeighborX="19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F89BD9-82A2-41E3-AAE7-90D582F2DA81}" type="pres">
      <dgm:prSet presAssocID="{60E983F1-0A61-4189-85D8-1F40BA6756E0}" presName="sp" presStyleCnt="0"/>
      <dgm:spPr/>
    </dgm:pt>
    <dgm:pt modelId="{B312E1C0-CC75-45F6-8E24-5661EEF7B4B2}" type="pres">
      <dgm:prSet presAssocID="{E57E6ADD-0411-4115-BF71-B96C0AA05313}" presName="linNode" presStyleCnt="0"/>
      <dgm:spPr/>
    </dgm:pt>
    <dgm:pt modelId="{78069217-9409-4263-B187-BD680759CD1B}" type="pres">
      <dgm:prSet presAssocID="{E57E6ADD-0411-4115-BF71-B96C0AA05313}" presName="parentText" presStyleLbl="node1" presStyleIdx="11" presStyleCnt="12" custScaleX="213318" custScaleY="20000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588E3D-4903-4C1B-830C-A496F3BB8353}" srcId="{5ECA1980-68CB-47B8-90C8-D576A40D8231}" destId="{37D3CBE1-887A-4F63-A474-E220AE062690}" srcOrd="2" destOrd="0" parTransId="{E1D34D61-9D25-45D4-9D18-31CC5495F70A}" sibTransId="{48B673C1-D529-41D5-BB9F-27D6EBFF2339}"/>
    <dgm:cxn modelId="{0E2CEE2E-31A1-4A55-962A-B0167C41D71B}" type="presOf" srcId="{E57E6ADD-0411-4115-BF71-B96C0AA05313}" destId="{78069217-9409-4263-B187-BD680759CD1B}" srcOrd="0" destOrd="0" presId="urn:microsoft.com/office/officeart/2005/8/layout/vList5"/>
    <dgm:cxn modelId="{0D3B4413-2908-4345-81F5-43DDB1AFF252}" type="presOf" srcId="{B51EF83A-A754-45C0-8186-CB2A12B62506}" destId="{5CA14B82-863B-4F28-B60A-7065244F6590}" srcOrd="0" destOrd="0" presId="urn:microsoft.com/office/officeart/2005/8/layout/vList5"/>
    <dgm:cxn modelId="{CB44F34D-B8A4-444D-AAA7-978B14933F05}" srcId="{5ECA1980-68CB-47B8-90C8-D576A40D8231}" destId="{5D44D4BC-DF95-44CB-BBEF-AAA097586BCD}" srcOrd="4" destOrd="0" parTransId="{FFE554ED-DFDE-432D-A825-AD333264290A}" sibTransId="{9F9B512E-ABDF-4044-B202-3C7F6031EF4E}"/>
    <dgm:cxn modelId="{E4627658-BD75-4F95-927C-33EDBE2BAC53}" type="presOf" srcId="{746FC971-C701-4215-801B-8403CDF90BA2}" destId="{6BAAF417-F48C-4E9A-9B79-536FBDF18808}" srcOrd="0" destOrd="0" presId="urn:microsoft.com/office/officeart/2005/8/layout/vList5"/>
    <dgm:cxn modelId="{EE86F382-61EB-4E35-B9E6-84091990A8E0}" srcId="{5ECA1980-68CB-47B8-90C8-D576A40D8231}" destId="{134F9F40-CB0F-408F-925E-8A3C8BD5F4DD}" srcOrd="5" destOrd="0" parTransId="{DE05F80C-008D-49E8-BD96-A811E7805002}" sibTransId="{AD6B602F-42A5-4EAB-AAD6-AB2254C691E7}"/>
    <dgm:cxn modelId="{129DF3A4-BEB4-46A4-8D8A-8761FCA2EBE4}" type="presOf" srcId="{09BFDA46-3F46-4660-B05E-EBFC2C4F48EA}" destId="{BBB553B9-96AF-427D-BF02-333CDD17DAC1}" srcOrd="0" destOrd="0" presId="urn:microsoft.com/office/officeart/2005/8/layout/vList5"/>
    <dgm:cxn modelId="{9FF2EB9C-1518-4203-B1D1-F4C541A35A94}" type="presOf" srcId="{CE508829-7202-4CB0-A8BA-44E20FF5D1F0}" destId="{40157170-8562-44CD-B343-B8D6952599F1}" srcOrd="0" destOrd="0" presId="urn:microsoft.com/office/officeart/2005/8/layout/vList5"/>
    <dgm:cxn modelId="{1AA75C94-2ACB-4FAC-80EB-84A3749E3357}" type="presOf" srcId="{5D44D4BC-DF95-44CB-BBEF-AAA097586BCD}" destId="{9F7A599F-1FA4-481E-848C-7C4D461B51B7}" srcOrd="0" destOrd="0" presId="urn:microsoft.com/office/officeart/2005/8/layout/vList5"/>
    <dgm:cxn modelId="{17089AFD-07B6-4C1E-935D-8B7ACAE3DE84}" srcId="{5ECA1980-68CB-47B8-90C8-D576A40D8231}" destId="{09BFDA46-3F46-4660-B05E-EBFC2C4F48EA}" srcOrd="1" destOrd="0" parTransId="{9DC27CAA-D4D0-4A97-91A1-3FBE696863BC}" sibTransId="{907D3491-F4C2-4F28-A485-0133C6CC0F5B}"/>
    <dgm:cxn modelId="{3E4BD14B-6652-4514-92C6-D0333A7422FE}" srcId="{5ECA1980-68CB-47B8-90C8-D576A40D8231}" destId="{D14337C7-9E7B-4B22-9C46-2FE3D24C8A97}" srcOrd="0" destOrd="0" parTransId="{B0FC42DF-F9F8-400A-888D-EAFAD2C97CFC}" sibTransId="{8A8C75D0-DC37-4CB7-942E-3873A59BD126}"/>
    <dgm:cxn modelId="{C6FB1633-4B9B-4962-82A3-B859E9CA95DB}" type="presOf" srcId="{63BA7EEA-E1B1-416C-9E8F-4C07218A0972}" destId="{7648B8FD-3B40-4DCF-8CA1-7D5330EB62B7}" srcOrd="0" destOrd="0" presId="urn:microsoft.com/office/officeart/2005/8/layout/vList5"/>
    <dgm:cxn modelId="{EF6A290C-A9A7-463A-97CF-E47460E16D3F}" type="presOf" srcId="{B7C10CE6-D963-4A92-A8AA-726A227BB390}" destId="{22296203-B21A-4058-B142-CE9CDEED2862}" srcOrd="0" destOrd="0" presId="urn:microsoft.com/office/officeart/2005/8/layout/vList5"/>
    <dgm:cxn modelId="{8B7943EE-3DB4-415B-B1B7-4FF75834EAFA}" srcId="{5ECA1980-68CB-47B8-90C8-D576A40D8231}" destId="{63BA7EEA-E1B1-416C-9E8F-4C07218A0972}" srcOrd="3" destOrd="0" parTransId="{731161E1-C9F5-42C0-9324-2188B9F2097A}" sibTransId="{4D04EFB5-AACC-4166-BEA0-5353A067C255}"/>
    <dgm:cxn modelId="{35B1DAF9-3D0D-49B0-9598-AE78D080398F}" srcId="{5ECA1980-68CB-47B8-90C8-D576A40D8231}" destId="{C472388D-9695-4E2F-AD44-3B6824EC7826}" srcOrd="10" destOrd="0" parTransId="{793A09CD-702E-4B37-8419-DD057963218A}" sibTransId="{60E983F1-0A61-4189-85D8-1F40BA6756E0}"/>
    <dgm:cxn modelId="{2B383CB9-EB24-45C2-988A-7F34EC5CE72B}" srcId="{5ECA1980-68CB-47B8-90C8-D576A40D8231}" destId="{B7C10CE6-D963-4A92-A8AA-726A227BB390}" srcOrd="9" destOrd="0" parTransId="{EB27B342-DDF1-4B5B-BB19-994DA5F05D73}" sibTransId="{234826FB-483D-444E-9865-0A8317CC2AB1}"/>
    <dgm:cxn modelId="{368FC0F0-B5C7-4CBF-92E6-2BF899C0893C}" type="presOf" srcId="{5ECA1980-68CB-47B8-90C8-D576A40D8231}" destId="{644CA3A8-5F7C-4AF7-BC4A-BAFA136DAA15}" srcOrd="0" destOrd="0" presId="urn:microsoft.com/office/officeart/2005/8/layout/vList5"/>
    <dgm:cxn modelId="{8EB8B912-B439-43BA-AE1F-54E9CB88A737}" srcId="{5ECA1980-68CB-47B8-90C8-D576A40D8231}" destId="{746FC971-C701-4215-801B-8403CDF90BA2}" srcOrd="6" destOrd="0" parTransId="{41AE8AE1-C8D8-498E-831B-3D8F5DF01FC8}" sibTransId="{8B5166C0-FDD1-4AEA-981D-1E3CF6BA39CF}"/>
    <dgm:cxn modelId="{7D3670CE-4A18-47F9-9FFF-5A0AAA30C94C}" type="presOf" srcId="{37D3CBE1-887A-4F63-A474-E220AE062690}" destId="{F436F53B-C011-4BF2-9C07-27A0ECB698E2}" srcOrd="0" destOrd="0" presId="urn:microsoft.com/office/officeart/2005/8/layout/vList5"/>
    <dgm:cxn modelId="{040E5050-AB1C-4F50-8C74-B57837094554}" srcId="{5ECA1980-68CB-47B8-90C8-D576A40D8231}" destId="{CE508829-7202-4CB0-A8BA-44E20FF5D1F0}" srcOrd="8" destOrd="0" parTransId="{C3162B5F-AA5F-4B82-9ECC-869629F3A4AC}" sibTransId="{D6FF288D-FAED-4C00-9C0C-1FAFCABD4C14}"/>
    <dgm:cxn modelId="{3EDC11A9-1B4C-40AD-B0B4-BE674ACA008D}" type="presOf" srcId="{134F9F40-CB0F-408F-925E-8A3C8BD5F4DD}" destId="{F7546856-2243-4C3A-B892-CAFB1D3566E0}" srcOrd="0" destOrd="0" presId="urn:microsoft.com/office/officeart/2005/8/layout/vList5"/>
    <dgm:cxn modelId="{D4835071-1186-4558-885C-56D084CF7330}" srcId="{5ECA1980-68CB-47B8-90C8-D576A40D8231}" destId="{B51EF83A-A754-45C0-8186-CB2A12B62506}" srcOrd="7" destOrd="0" parTransId="{84057F44-2BEF-439A-9935-770FDEE23527}" sibTransId="{8FDC40C5-02CA-4A17-99F0-1F6168CDA383}"/>
    <dgm:cxn modelId="{CF3321F8-115F-401B-8744-03691369935D}" srcId="{5ECA1980-68CB-47B8-90C8-D576A40D8231}" destId="{E57E6ADD-0411-4115-BF71-B96C0AA05313}" srcOrd="11" destOrd="0" parTransId="{CD908665-3618-4A4C-8B33-7C5A93D600B3}" sibTransId="{7DB25ADB-FA94-49F4-BE97-F3247D860AE7}"/>
    <dgm:cxn modelId="{A394B2D1-1D74-4861-B9F8-AE2AF7E24E85}" type="presOf" srcId="{C472388D-9695-4E2F-AD44-3B6824EC7826}" destId="{3C3F36AE-0C4B-4F1F-9C65-945441135FA3}" srcOrd="0" destOrd="0" presId="urn:microsoft.com/office/officeart/2005/8/layout/vList5"/>
    <dgm:cxn modelId="{4A8AEE30-59FC-4B9B-B72B-82C82EB37C77}" type="presOf" srcId="{D14337C7-9E7B-4B22-9C46-2FE3D24C8A97}" destId="{1C9D944A-5866-4DA6-B06C-1537C6FD139A}" srcOrd="0" destOrd="0" presId="urn:microsoft.com/office/officeart/2005/8/layout/vList5"/>
    <dgm:cxn modelId="{D0F4D107-5C5C-4BCF-9563-D40DEEB3D1AB}" type="presParOf" srcId="{644CA3A8-5F7C-4AF7-BC4A-BAFA136DAA15}" destId="{3D68EB9B-B5E5-49E5-BAEE-639C676A26A5}" srcOrd="0" destOrd="0" presId="urn:microsoft.com/office/officeart/2005/8/layout/vList5"/>
    <dgm:cxn modelId="{29B223FC-B4F6-4870-8F19-31FCABE50DED}" type="presParOf" srcId="{3D68EB9B-B5E5-49E5-BAEE-639C676A26A5}" destId="{1C9D944A-5866-4DA6-B06C-1537C6FD139A}" srcOrd="0" destOrd="0" presId="urn:microsoft.com/office/officeart/2005/8/layout/vList5"/>
    <dgm:cxn modelId="{85C65310-62EA-46D0-942E-C167016B0B9E}" type="presParOf" srcId="{644CA3A8-5F7C-4AF7-BC4A-BAFA136DAA15}" destId="{124A1B4C-C150-44D8-932A-A57B11F2A5EB}" srcOrd="1" destOrd="0" presId="urn:microsoft.com/office/officeart/2005/8/layout/vList5"/>
    <dgm:cxn modelId="{F2246D92-BB7D-41A6-8303-5C4D6650F073}" type="presParOf" srcId="{644CA3A8-5F7C-4AF7-BC4A-BAFA136DAA15}" destId="{213549ED-C033-450E-AAB7-07D4E1D0360F}" srcOrd="2" destOrd="0" presId="urn:microsoft.com/office/officeart/2005/8/layout/vList5"/>
    <dgm:cxn modelId="{A7D43839-AE3F-4DDA-81D4-2977D50CCE68}" type="presParOf" srcId="{213549ED-C033-450E-AAB7-07D4E1D0360F}" destId="{BBB553B9-96AF-427D-BF02-333CDD17DAC1}" srcOrd="0" destOrd="0" presId="urn:microsoft.com/office/officeart/2005/8/layout/vList5"/>
    <dgm:cxn modelId="{5D2857A3-AEB6-4C6D-BD96-D3586CC8FF5E}" type="presParOf" srcId="{644CA3A8-5F7C-4AF7-BC4A-BAFA136DAA15}" destId="{CBF7F64B-5B69-42A5-A88C-AED8CF182E38}" srcOrd="3" destOrd="0" presId="urn:microsoft.com/office/officeart/2005/8/layout/vList5"/>
    <dgm:cxn modelId="{CF891DF2-22AB-4AC7-A3AA-3A9194CE1E91}" type="presParOf" srcId="{644CA3A8-5F7C-4AF7-BC4A-BAFA136DAA15}" destId="{25D0D81C-0A85-45BC-A920-02A37DB4EFCC}" srcOrd="4" destOrd="0" presId="urn:microsoft.com/office/officeart/2005/8/layout/vList5"/>
    <dgm:cxn modelId="{7437821B-839F-45C9-BE6B-9BF72A034984}" type="presParOf" srcId="{25D0D81C-0A85-45BC-A920-02A37DB4EFCC}" destId="{F436F53B-C011-4BF2-9C07-27A0ECB698E2}" srcOrd="0" destOrd="0" presId="urn:microsoft.com/office/officeart/2005/8/layout/vList5"/>
    <dgm:cxn modelId="{B76EC194-7B26-4D19-9137-E6D96E5FE9DC}" type="presParOf" srcId="{644CA3A8-5F7C-4AF7-BC4A-BAFA136DAA15}" destId="{F9AF6F9B-F4F8-41C1-999E-C81A35B6957D}" srcOrd="5" destOrd="0" presId="urn:microsoft.com/office/officeart/2005/8/layout/vList5"/>
    <dgm:cxn modelId="{466E95E9-1EE7-4361-BFD8-8E0D1F2A74E6}" type="presParOf" srcId="{644CA3A8-5F7C-4AF7-BC4A-BAFA136DAA15}" destId="{C560F205-465B-47B7-9E9B-308985889D54}" srcOrd="6" destOrd="0" presId="urn:microsoft.com/office/officeart/2005/8/layout/vList5"/>
    <dgm:cxn modelId="{0A99FEA6-4A1D-4579-BF9F-FC69B1612AD9}" type="presParOf" srcId="{C560F205-465B-47B7-9E9B-308985889D54}" destId="{7648B8FD-3B40-4DCF-8CA1-7D5330EB62B7}" srcOrd="0" destOrd="0" presId="urn:microsoft.com/office/officeart/2005/8/layout/vList5"/>
    <dgm:cxn modelId="{F86B14FE-06BC-4E04-81A2-9C3143B7AC9E}" type="presParOf" srcId="{644CA3A8-5F7C-4AF7-BC4A-BAFA136DAA15}" destId="{B095FB20-9A53-40B2-BA8B-112FF43908A7}" srcOrd="7" destOrd="0" presId="urn:microsoft.com/office/officeart/2005/8/layout/vList5"/>
    <dgm:cxn modelId="{0C0AED69-6926-4D02-819D-C4EABBC08DB5}" type="presParOf" srcId="{644CA3A8-5F7C-4AF7-BC4A-BAFA136DAA15}" destId="{19F65B62-F646-4D1E-88BD-138A18443220}" srcOrd="8" destOrd="0" presId="urn:microsoft.com/office/officeart/2005/8/layout/vList5"/>
    <dgm:cxn modelId="{18880FC9-434D-4D2A-9E0F-D97D6CBC877D}" type="presParOf" srcId="{19F65B62-F646-4D1E-88BD-138A18443220}" destId="{9F7A599F-1FA4-481E-848C-7C4D461B51B7}" srcOrd="0" destOrd="0" presId="urn:microsoft.com/office/officeart/2005/8/layout/vList5"/>
    <dgm:cxn modelId="{733EA9D0-57EC-4008-8DAD-E3C8F9AF878B}" type="presParOf" srcId="{644CA3A8-5F7C-4AF7-BC4A-BAFA136DAA15}" destId="{6B46A981-AEFE-48D8-A7DD-372DA12E8C54}" srcOrd="9" destOrd="0" presId="urn:microsoft.com/office/officeart/2005/8/layout/vList5"/>
    <dgm:cxn modelId="{2AD2F7A2-8F40-42C8-8E68-9BBABE5D40B4}" type="presParOf" srcId="{644CA3A8-5F7C-4AF7-BC4A-BAFA136DAA15}" destId="{7173E563-5D0F-46D0-80A1-40680E844565}" srcOrd="10" destOrd="0" presId="urn:microsoft.com/office/officeart/2005/8/layout/vList5"/>
    <dgm:cxn modelId="{FE39789C-DEA3-4EC7-AC22-9B529E79EDC1}" type="presParOf" srcId="{7173E563-5D0F-46D0-80A1-40680E844565}" destId="{F7546856-2243-4C3A-B892-CAFB1D3566E0}" srcOrd="0" destOrd="0" presId="urn:microsoft.com/office/officeart/2005/8/layout/vList5"/>
    <dgm:cxn modelId="{B6A790F8-50D2-4BDF-B814-E9728FFAD875}" type="presParOf" srcId="{644CA3A8-5F7C-4AF7-BC4A-BAFA136DAA15}" destId="{246A6299-06C6-4578-BBEA-D6562FBC07B1}" srcOrd="11" destOrd="0" presId="urn:microsoft.com/office/officeart/2005/8/layout/vList5"/>
    <dgm:cxn modelId="{5DA5A45A-D0B8-489E-972E-5DC16E7D1F72}" type="presParOf" srcId="{644CA3A8-5F7C-4AF7-BC4A-BAFA136DAA15}" destId="{680C35FF-BEB9-4D28-9117-CB97CFF6FC57}" srcOrd="12" destOrd="0" presId="urn:microsoft.com/office/officeart/2005/8/layout/vList5"/>
    <dgm:cxn modelId="{2F511A2C-684E-4926-99FB-5B119567CC39}" type="presParOf" srcId="{680C35FF-BEB9-4D28-9117-CB97CFF6FC57}" destId="{6BAAF417-F48C-4E9A-9B79-536FBDF18808}" srcOrd="0" destOrd="0" presId="urn:microsoft.com/office/officeart/2005/8/layout/vList5"/>
    <dgm:cxn modelId="{9ABB0E15-2938-4FD3-B22D-DC2FB5412E44}" type="presParOf" srcId="{644CA3A8-5F7C-4AF7-BC4A-BAFA136DAA15}" destId="{AB2EBF2D-A836-4904-8601-7D1E0A8C4900}" srcOrd="13" destOrd="0" presId="urn:microsoft.com/office/officeart/2005/8/layout/vList5"/>
    <dgm:cxn modelId="{FAD85275-6D94-4C7D-B2C3-127F558F2F46}" type="presParOf" srcId="{644CA3A8-5F7C-4AF7-BC4A-BAFA136DAA15}" destId="{B1031D1D-B916-4D6E-A31A-4DD053A7FC1C}" srcOrd="14" destOrd="0" presId="urn:microsoft.com/office/officeart/2005/8/layout/vList5"/>
    <dgm:cxn modelId="{15DF67C5-491B-47ED-B46E-1F0CA2EBEB97}" type="presParOf" srcId="{B1031D1D-B916-4D6E-A31A-4DD053A7FC1C}" destId="{5CA14B82-863B-4F28-B60A-7065244F6590}" srcOrd="0" destOrd="0" presId="urn:microsoft.com/office/officeart/2005/8/layout/vList5"/>
    <dgm:cxn modelId="{3C11044B-5974-4D46-AC9F-EF237A240FFC}" type="presParOf" srcId="{644CA3A8-5F7C-4AF7-BC4A-BAFA136DAA15}" destId="{E9EA4631-3FDD-4676-97A8-684BDFEA98D8}" srcOrd="15" destOrd="0" presId="urn:microsoft.com/office/officeart/2005/8/layout/vList5"/>
    <dgm:cxn modelId="{379F0334-4208-4BA2-983C-68B530769C73}" type="presParOf" srcId="{644CA3A8-5F7C-4AF7-BC4A-BAFA136DAA15}" destId="{7383BDE4-F5E0-47EB-B217-AA7DB3C2B52F}" srcOrd="16" destOrd="0" presId="urn:microsoft.com/office/officeart/2005/8/layout/vList5"/>
    <dgm:cxn modelId="{436D283B-2308-4D11-8169-A30ED4D86C8D}" type="presParOf" srcId="{7383BDE4-F5E0-47EB-B217-AA7DB3C2B52F}" destId="{40157170-8562-44CD-B343-B8D6952599F1}" srcOrd="0" destOrd="0" presId="urn:microsoft.com/office/officeart/2005/8/layout/vList5"/>
    <dgm:cxn modelId="{20A0F5B6-4832-471A-90E3-2479A1AC658E}" type="presParOf" srcId="{644CA3A8-5F7C-4AF7-BC4A-BAFA136DAA15}" destId="{9C9F2E95-1DA2-4F16-8DBD-ED52C276E332}" srcOrd="17" destOrd="0" presId="urn:microsoft.com/office/officeart/2005/8/layout/vList5"/>
    <dgm:cxn modelId="{716430BB-A787-4A7F-9917-BBB83B8160D6}" type="presParOf" srcId="{644CA3A8-5F7C-4AF7-BC4A-BAFA136DAA15}" destId="{DAA82153-824A-47C6-914D-2114B2D4A9F3}" srcOrd="18" destOrd="0" presId="urn:microsoft.com/office/officeart/2005/8/layout/vList5"/>
    <dgm:cxn modelId="{E4753041-D1E8-413F-A9FF-0F9274119ECB}" type="presParOf" srcId="{DAA82153-824A-47C6-914D-2114B2D4A9F3}" destId="{22296203-B21A-4058-B142-CE9CDEED2862}" srcOrd="0" destOrd="0" presId="urn:microsoft.com/office/officeart/2005/8/layout/vList5"/>
    <dgm:cxn modelId="{D269E0E6-2905-4E13-96B6-707624ABCC20}" type="presParOf" srcId="{644CA3A8-5F7C-4AF7-BC4A-BAFA136DAA15}" destId="{2B14BD9A-0E17-4173-AB4A-26E0B65366B7}" srcOrd="19" destOrd="0" presId="urn:microsoft.com/office/officeart/2005/8/layout/vList5"/>
    <dgm:cxn modelId="{2BE014BD-D4A2-45B6-AF89-BA5EAAF448A6}" type="presParOf" srcId="{644CA3A8-5F7C-4AF7-BC4A-BAFA136DAA15}" destId="{1E03BE00-B004-431C-BB2D-5FE827B3E59E}" srcOrd="20" destOrd="0" presId="urn:microsoft.com/office/officeart/2005/8/layout/vList5"/>
    <dgm:cxn modelId="{03729EC6-0938-4AA6-AE9F-C410B9959F90}" type="presParOf" srcId="{1E03BE00-B004-431C-BB2D-5FE827B3E59E}" destId="{3C3F36AE-0C4B-4F1F-9C65-945441135FA3}" srcOrd="0" destOrd="0" presId="urn:microsoft.com/office/officeart/2005/8/layout/vList5"/>
    <dgm:cxn modelId="{A9E57DA3-FC31-4FC3-89A0-2A5614D9065D}" type="presParOf" srcId="{644CA3A8-5F7C-4AF7-BC4A-BAFA136DAA15}" destId="{CBF89BD9-82A2-41E3-AAE7-90D582F2DA81}" srcOrd="21" destOrd="0" presId="urn:microsoft.com/office/officeart/2005/8/layout/vList5"/>
    <dgm:cxn modelId="{D14158FC-51B0-4A09-A840-82DD033A381F}" type="presParOf" srcId="{644CA3A8-5F7C-4AF7-BC4A-BAFA136DAA15}" destId="{B312E1C0-CC75-45F6-8E24-5661EEF7B4B2}" srcOrd="22" destOrd="0" presId="urn:microsoft.com/office/officeart/2005/8/layout/vList5"/>
    <dgm:cxn modelId="{67237B99-BAF1-484C-AC99-C7DD1EA2212A}" type="presParOf" srcId="{B312E1C0-CC75-45F6-8E24-5661EEF7B4B2}" destId="{78069217-9409-4263-B187-BD680759CD1B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58505C-681B-4DC3-BD73-B808516D9AC5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0D557261-B476-416F-91C7-563167C38DC7}">
      <dgm:prSet custT="1"/>
      <dgm:spPr/>
      <dgm:t>
        <a:bodyPr/>
        <a:lstStyle/>
        <a:p>
          <a:pPr algn="ctr" rtl="0"/>
          <a:r>
            <a:rPr lang="ru-RU" sz="1800" dirty="0" smtClean="0"/>
            <a:t>Расширенный функционал + коробочный </a:t>
          </a:r>
          <a:r>
            <a:rPr lang="en-US" sz="1800" dirty="0" err="1" smtClean="0"/>
            <a:t>OnLine</a:t>
          </a:r>
          <a:endParaRPr lang="ru-RU" sz="1800" dirty="0"/>
        </a:p>
      </dgm:t>
    </dgm:pt>
    <dgm:pt modelId="{E4EFF89B-7EBE-432E-9765-24604431AC32}" type="parTrans" cxnId="{F4F3527B-1ECE-4877-A4C4-3093FE71E20A}">
      <dgm:prSet/>
      <dgm:spPr/>
      <dgm:t>
        <a:bodyPr/>
        <a:lstStyle/>
        <a:p>
          <a:endParaRPr lang="ru-RU"/>
        </a:p>
      </dgm:t>
    </dgm:pt>
    <dgm:pt modelId="{8970288C-BA5B-41F4-A7AA-88F3EA879BFC}" type="sibTrans" cxnId="{F4F3527B-1ECE-4877-A4C4-3093FE71E20A}">
      <dgm:prSet/>
      <dgm:spPr/>
      <dgm:t>
        <a:bodyPr/>
        <a:lstStyle/>
        <a:p>
          <a:endParaRPr lang="ru-RU"/>
        </a:p>
      </dgm:t>
    </dgm:pt>
    <dgm:pt modelId="{5DAC1F2F-D0A7-4462-8ED7-0998B5FCF2F3}">
      <dgm:prSet custT="1"/>
      <dgm:spPr/>
      <dgm:t>
        <a:bodyPr/>
        <a:lstStyle/>
        <a:p>
          <a:pPr algn="ctr" rtl="0"/>
          <a:r>
            <a:rPr lang="ru-RU" sz="1800" dirty="0" smtClean="0"/>
            <a:t>Совместим с большим числом 1С продуктов</a:t>
          </a:r>
          <a:endParaRPr lang="ru-RU" sz="1800" dirty="0"/>
        </a:p>
      </dgm:t>
    </dgm:pt>
    <dgm:pt modelId="{67B3CC15-4457-475C-9117-08EBE4843764}" type="parTrans" cxnId="{6AACFF64-4AF5-4160-9464-071DB283839B}">
      <dgm:prSet/>
      <dgm:spPr/>
      <dgm:t>
        <a:bodyPr/>
        <a:lstStyle/>
        <a:p>
          <a:endParaRPr lang="ru-RU"/>
        </a:p>
      </dgm:t>
    </dgm:pt>
    <dgm:pt modelId="{67487B27-91D7-406D-894B-7F7DD6D17686}" type="sibTrans" cxnId="{6AACFF64-4AF5-4160-9464-071DB283839B}">
      <dgm:prSet/>
      <dgm:spPr/>
      <dgm:t>
        <a:bodyPr/>
        <a:lstStyle/>
        <a:p>
          <a:endParaRPr lang="ru-RU"/>
        </a:p>
      </dgm:t>
    </dgm:pt>
    <dgm:pt modelId="{6E969568-A45F-4CAC-A9A8-0EBBCC35C1C9}">
      <dgm:prSet custT="1"/>
      <dgm:spPr/>
      <dgm:t>
        <a:bodyPr/>
        <a:lstStyle/>
        <a:p>
          <a:pPr algn="ctr" rtl="0"/>
          <a:r>
            <a:rPr lang="ru-RU" sz="1800" dirty="0" smtClean="0"/>
            <a:t>Коллективная работа с документами в 1С</a:t>
          </a:r>
          <a:endParaRPr lang="en-US" sz="1800" dirty="0"/>
        </a:p>
      </dgm:t>
    </dgm:pt>
    <dgm:pt modelId="{142A411D-B23A-415D-A459-A1994D8699B0}" type="parTrans" cxnId="{7F6B1418-14C7-4CBF-9F43-B1D7AE082933}">
      <dgm:prSet/>
      <dgm:spPr/>
      <dgm:t>
        <a:bodyPr/>
        <a:lstStyle/>
        <a:p>
          <a:endParaRPr lang="ru-RU"/>
        </a:p>
      </dgm:t>
    </dgm:pt>
    <dgm:pt modelId="{36ADC9D7-D0B4-457B-875F-B45862860F75}" type="sibTrans" cxnId="{7F6B1418-14C7-4CBF-9F43-B1D7AE082933}">
      <dgm:prSet/>
      <dgm:spPr/>
      <dgm:t>
        <a:bodyPr/>
        <a:lstStyle/>
        <a:p>
          <a:endParaRPr lang="ru-RU"/>
        </a:p>
      </dgm:t>
    </dgm:pt>
    <dgm:pt modelId="{81E584A0-7519-47A1-95E8-0C30555EAC52}">
      <dgm:prSet custT="1"/>
      <dgm:spPr/>
      <dgm:t>
        <a:bodyPr/>
        <a:lstStyle/>
        <a:p>
          <a:pPr algn="ctr" rtl="0"/>
          <a:r>
            <a:rPr lang="ru-RU" sz="1800" dirty="0" smtClean="0"/>
            <a:t>Тех поддержка и АТОЛ, и Клеверенс</a:t>
          </a:r>
          <a:endParaRPr lang="ru-RU" sz="1800" dirty="0"/>
        </a:p>
      </dgm:t>
    </dgm:pt>
    <dgm:pt modelId="{E7BBEE84-FB56-486B-B771-FAB83371D94F}" type="parTrans" cxnId="{343CA058-0135-4DD7-A62F-136971CC32A8}">
      <dgm:prSet/>
      <dgm:spPr/>
      <dgm:t>
        <a:bodyPr/>
        <a:lstStyle/>
        <a:p>
          <a:endParaRPr lang="ru-RU"/>
        </a:p>
      </dgm:t>
    </dgm:pt>
    <dgm:pt modelId="{23CBF4FD-658F-4E26-B939-680D3EAC542D}" type="sibTrans" cxnId="{343CA058-0135-4DD7-A62F-136971CC32A8}">
      <dgm:prSet/>
      <dgm:spPr/>
      <dgm:t>
        <a:bodyPr/>
        <a:lstStyle/>
        <a:p>
          <a:endParaRPr lang="ru-RU"/>
        </a:p>
      </dgm:t>
    </dgm:pt>
    <dgm:pt modelId="{C9525A44-0310-49E9-9F68-E5ABD3FC1568}">
      <dgm:prSet custT="1"/>
      <dgm:spPr/>
      <dgm:t>
        <a:bodyPr/>
        <a:lstStyle/>
        <a:p>
          <a:pPr algn="ctr" rtl="0"/>
          <a:r>
            <a:rPr lang="ru-RU" sz="1800" dirty="0" smtClean="0"/>
            <a:t> Бесплатный конфигуратор</a:t>
          </a:r>
          <a:endParaRPr lang="ru-RU" sz="1800" dirty="0"/>
        </a:p>
      </dgm:t>
    </dgm:pt>
    <dgm:pt modelId="{A3AE4EBF-1A5B-4788-87B1-55047E3FFECE}" type="parTrans" cxnId="{D111313D-A1C1-4480-86B2-70D4DA2B6F83}">
      <dgm:prSet/>
      <dgm:spPr/>
      <dgm:t>
        <a:bodyPr/>
        <a:lstStyle/>
        <a:p>
          <a:endParaRPr lang="ru-RU"/>
        </a:p>
      </dgm:t>
    </dgm:pt>
    <dgm:pt modelId="{30CA4F86-50FC-4F52-A870-DBE72F63DDFA}" type="sibTrans" cxnId="{D111313D-A1C1-4480-86B2-70D4DA2B6F83}">
      <dgm:prSet/>
      <dgm:spPr/>
      <dgm:t>
        <a:bodyPr/>
        <a:lstStyle/>
        <a:p>
          <a:endParaRPr lang="ru-RU"/>
        </a:p>
      </dgm:t>
    </dgm:pt>
    <dgm:pt modelId="{BD205C17-DA17-4840-B251-69C89EF27F13}">
      <dgm:prSet custT="1"/>
      <dgm:spPr/>
      <dgm:t>
        <a:bodyPr/>
        <a:lstStyle/>
        <a:p>
          <a:pPr algn="ctr"/>
          <a:r>
            <a:rPr lang="ru-RU" sz="1800" dirty="0" err="1" smtClean="0"/>
            <a:t>Автообновление</a:t>
          </a:r>
          <a:r>
            <a:rPr lang="ru-RU" sz="1800" dirty="0" smtClean="0"/>
            <a:t> продукта на ТСД и ПК</a:t>
          </a:r>
          <a:endParaRPr lang="ru-RU" sz="1800" dirty="0"/>
        </a:p>
      </dgm:t>
    </dgm:pt>
    <dgm:pt modelId="{C0F7EF0D-FE91-4420-90CD-BDE57BA49952}" type="parTrans" cxnId="{6EBB7691-D90D-4F64-B59C-06E7A07239FF}">
      <dgm:prSet/>
      <dgm:spPr/>
      <dgm:t>
        <a:bodyPr/>
        <a:lstStyle/>
        <a:p>
          <a:endParaRPr lang="ru-RU"/>
        </a:p>
      </dgm:t>
    </dgm:pt>
    <dgm:pt modelId="{EF236D73-0605-4CDC-BBB6-8DDD8B8A3A6F}" type="sibTrans" cxnId="{6EBB7691-D90D-4F64-B59C-06E7A07239FF}">
      <dgm:prSet/>
      <dgm:spPr/>
      <dgm:t>
        <a:bodyPr/>
        <a:lstStyle/>
        <a:p>
          <a:endParaRPr lang="ru-RU"/>
        </a:p>
      </dgm:t>
    </dgm:pt>
    <dgm:pt modelId="{AEA04748-E208-4D49-B39B-EAA5627D2585}" type="pres">
      <dgm:prSet presAssocID="{BA58505C-681B-4DC3-BD73-B808516D9AC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A5BDA7-48D9-4879-967D-BDBE271EF309}" type="pres">
      <dgm:prSet presAssocID="{0D557261-B476-416F-91C7-563167C38DC7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788FA-A950-4112-B845-188240C465B6}" type="pres">
      <dgm:prSet presAssocID="{8970288C-BA5B-41F4-A7AA-88F3EA879BFC}" presName="spacer" presStyleCnt="0"/>
      <dgm:spPr/>
    </dgm:pt>
    <dgm:pt modelId="{F7E4CF4A-1F9E-4834-B8D1-F4E67377F917}" type="pres">
      <dgm:prSet presAssocID="{5DAC1F2F-D0A7-4462-8ED7-0998B5FCF2F3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A85B9F-08B1-4105-85D0-771AA3A6CB9F}" type="pres">
      <dgm:prSet presAssocID="{67487B27-91D7-406D-894B-7F7DD6D17686}" presName="spacer" presStyleCnt="0"/>
      <dgm:spPr/>
    </dgm:pt>
    <dgm:pt modelId="{C5D72BC7-E3C9-474F-91E6-E1C981A6B392}" type="pres">
      <dgm:prSet presAssocID="{6E969568-A45F-4CAC-A9A8-0EBBCC35C1C9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6B32D6-07B7-442E-83A4-49D1AD304509}" type="pres">
      <dgm:prSet presAssocID="{36ADC9D7-D0B4-457B-875F-B45862860F75}" presName="spacer" presStyleCnt="0"/>
      <dgm:spPr/>
    </dgm:pt>
    <dgm:pt modelId="{565A4075-7EA3-45D2-AE42-C9C9FF19C70D}" type="pres">
      <dgm:prSet presAssocID="{81E584A0-7519-47A1-95E8-0C30555EAC52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EDDE61-3C0F-41FF-A04B-92C76963ABE0}" type="pres">
      <dgm:prSet presAssocID="{23CBF4FD-658F-4E26-B939-680D3EAC542D}" presName="spacer" presStyleCnt="0"/>
      <dgm:spPr/>
    </dgm:pt>
    <dgm:pt modelId="{F5DFCCA7-F9F2-4DC9-92AF-50C929E9EA96}" type="pres">
      <dgm:prSet presAssocID="{C9525A44-0310-49E9-9F68-E5ABD3FC156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BFCF88-7684-4F2A-A21E-2D6149C46343}" type="pres">
      <dgm:prSet presAssocID="{30CA4F86-50FC-4F52-A870-DBE72F63DDFA}" presName="spacer" presStyleCnt="0"/>
      <dgm:spPr/>
    </dgm:pt>
    <dgm:pt modelId="{5986DDDF-2EFA-427A-B185-753016CCECAA}" type="pres">
      <dgm:prSet presAssocID="{BD205C17-DA17-4840-B251-69C89EF27F13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BB7691-D90D-4F64-B59C-06E7A07239FF}" srcId="{BA58505C-681B-4DC3-BD73-B808516D9AC5}" destId="{BD205C17-DA17-4840-B251-69C89EF27F13}" srcOrd="5" destOrd="0" parTransId="{C0F7EF0D-FE91-4420-90CD-BDE57BA49952}" sibTransId="{EF236D73-0605-4CDC-BBB6-8DDD8B8A3A6F}"/>
    <dgm:cxn modelId="{19C8980D-85CE-4185-8550-8122475BF865}" type="presOf" srcId="{BA58505C-681B-4DC3-BD73-B808516D9AC5}" destId="{AEA04748-E208-4D49-B39B-EAA5627D2585}" srcOrd="0" destOrd="0" presId="urn:microsoft.com/office/officeart/2005/8/layout/vList2"/>
    <dgm:cxn modelId="{D111313D-A1C1-4480-86B2-70D4DA2B6F83}" srcId="{BA58505C-681B-4DC3-BD73-B808516D9AC5}" destId="{C9525A44-0310-49E9-9F68-E5ABD3FC1568}" srcOrd="4" destOrd="0" parTransId="{A3AE4EBF-1A5B-4788-87B1-55047E3FFECE}" sibTransId="{30CA4F86-50FC-4F52-A870-DBE72F63DDFA}"/>
    <dgm:cxn modelId="{B45BF702-02C9-40D0-B53A-A4E4DC04DFEE}" type="presOf" srcId="{0D557261-B476-416F-91C7-563167C38DC7}" destId="{76A5BDA7-48D9-4879-967D-BDBE271EF309}" srcOrd="0" destOrd="0" presId="urn:microsoft.com/office/officeart/2005/8/layout/vList2"/>
    <dgm:cxn modelId="{343CA058-0135-4DD7-A62F-136971CC32A8}" srcId="{BA58505C-681B-4DC3-BD73-B808516D9AC5}" destId="{81E584A0-7519-47A1-95E8-0C30555EAC52}" srcOrd="3" destOrd="0" parTransId="{E7BBEE84-FB56-486B-B771-FAB83371D94F}" sibTransId="{23CBF4FD-658F-4E26-B939-680D3EAC542D}"/>
    <dgm:cxn modelId="{1B39D43C-66D7-4BAC-999A-7081EE87FB6E}" type="presOf" srcId="{C9525A44-0310-49E9-9F68-E5ABD3FC1568}" destId="{F5DFCCA7-F9F2-4DC9-92AF-50C929E9EA96}" srcOrd="0" destOrd="0" presId="urn:microsoft.com/office/officeart/2005/8/layout/vList2"/>
    <dgm:cxn modelId="{6AACFF64-4AF5-4160-9464-071DB283839B}" srcId="{BA58505C-681B-4DC3-BD73-B808516D9AC5}" destId="{5DAC1F2F-D0A7-4462-8ED7-0998B5FCF2F3}" srcOrd="1" destOrd="0" parTransId="{67B3CC15-4457-475C-9117-08EBE4843764}" sibTransId="{67487B27-91D7-406D-894B-7F7DD6D17686}"/>
    <dgm:cxn modelId="{64CAEBEF-F98E-4CD7-A8F4-B852DACEEECD}" type="presOf" srcId="{5DAC1F2F-D0A7-4462-8ED7-0998B5FCF2F3}" destId="{F7E4CF4A-1F9E-4834-B8D1-F4E67377F917}" srcOrd="0" destOrd="0" presId="urn:microsoft.com/office/officeart/2005/8/layout/vList2"/>
    <dgm:cxn modelId="{F4F3527B-1ECE-4877-A4C4-3093FE71E20A}" srcId="{BA58505C-681B-4DC3-BD73-B808516D9AC5}" destId="{0D557261-B476-416F-91C7-563167C38DC7}" srcOrd="0" destOrd="0" parTransId="{E4EFF89B-7EBE-432E-9765-24604431AC32}" sibTransId="{8970288C-BA5B-41F4-A7AA-88F3EA879BFC}"/>
    <dgm:cxn modelId="{E6836A50-2989-42AF-9AAF-5964CC5914A6}" type="presOf" srcId="{6E969568-A45F-4CAC-A9A8-0EBBCC35C1C9}" destId="{C5D72BC7-E3C9-474F-91E6-E1C981A6B392}" srcOrd="0" destOrd="0" presId="urn:microsoft.com/office/officeart/2005/8/layout/vList2"/>
    <dgm:cxn modelId="{7F6B1418-14C7-4CBF-9F43-B1D7AE082933}" srcId="{BA58505C-681B-4DC3-BD73-B808516D9AC5}" destId="{6E969568-A45F-4CAC-A9A8-0EBBCC35C1C9}" srcOrd="2" destOrd="0" parTransId="{142A411D-B23A-415D-A459-A1994D8699B0}" sibTransId="{36ADC9D7-D0B4-457B-875F-B45862860F75}"/>
    <dgm:cxn modelId="{6D802F9A-8118-4E3A-841F-4E92A2F23692}" type="presOf" srcId="{BD205C17-DA17-4840-B251-69C89EF27F13}" destId="{5986DDDF-2EFA-427A-B185-753016CCECAA}" srcOrd="0" destOrd="0" presId="urn:microsoft.com/office/officeart/2005/8/layout/vList2"/>
    <dgm:cxn modelId="{8B99019B-29DF-41AC-B528-0F034CE61A33}" type="presOf" srcId="{81E584A0-7519-47A1-95E8-0C30555EAC52}" destId="{565A4075-7EA3-45D2-AE42-C9C9FF19C70D}" srcOrd="0" destOrd="0" presId="urn:microsoft.com/office/officeart/2005/8/layout/vList2"/>
    <dgm:cxn modelId="{8848E301-F4F6-4092-B17F-A7887F5BCABC}" type="presParOf" srcId="{AEA04748-E208-4D49-B39B-EAA5627D2585}" destId="{76A5BDA7-48D9-4879-967D-BDBE271EF309}" srcOrd="0" destOrd="0" presId="urn:microsoft.com/office/officeart/2005/8/layout/vList2"/>
    <dgm:cxn modelId="{FE5F2BBC-CB2C-4333-B825-ADB6339BBCE1}" type="presParOf" srcId="{AEA04748-E208-4D49-B39B-EAA5627D2585}" destId="{FA9788FA-A950-4112-B845-188240C465B6}" srcOrd="1" destOrd="0" presId="urn:microsoft.com/office/officeart/2005/8/layout/vList2"/>
    <dgm:cxn modelId="{A4E1F198-B855-42AC-9E68-E3AE4AE6357B}" type="presParOf" srcId="{AEA04748-E208-4D49-B39B-EAA5627D2585}" destId="{F7E4CF4A-1F9E-4834-B8D1-F4E67377F917}" srcOrd="2" destOrd="0" presId="urn:microsoft.com/office/officeart/2005/8/layout/vList2"/>
    <dgm:cxn modelId="{509B5E53-A571-4377-AEDC-561A93035A60}" type="presParOf" srcId="{AEA04748-E208-4D49-B39B-EAA5627D2585}" destId="{CBA85B9F-08B1-4105-85D0-771AA3A6CB9F}" srcOrd="3" destOrd="0" presId="urn:microsoft.com/office/officeart/2005/8/layout/vList2"/>
    <dgm:cxn modelId="{0EFB8622-9A2A-401F-BB48-646CDB08CDB1}" type="presParOf" srcId="{AEA04748-E208-4D49-B39B-EAA5627D2585}" destId="{C5D72BC7-E3C9-474F-91E6-E1C981A6B392}" srcOrd="4" destOrd="0" presId="urn:microsoft.com/office/officeart/2005/8/layout/vList2"/>
    <dgm:cxn modelId="{1AE3C3D2-D65E-4B93-A8BA-B9024ABD4F10}" type="presParOf" srcId="{AEA04748-E208-4D49-B39B-EAA5627D2585}" destId="{FB6B32D6-07B7-442E-83A4-49D1AD304509}" srcOrd="5" destOrd="0" presId="urn:microsoft.com/office/officeart/2005/8/layout/vList2"/>
    <dgm:cxn modelId="{6E186B9C-C2C4-4894-8D5A-D2D99E52D38F}" type="presParOf" srcId="{AEA04748-E208-4D49-B39B-EAA5627D2585}" destId="{565A4075-7EA3-45D2-AE42-C9C9FF19C70D}" srcOrd="6" destOrd="0" presId="urn:microsoft.com/office/officeart/2005/8/layout/vList2"/>
    <dgm:cxn modelId="{50362D4D-7D38-40EF-942A-713CE339E761}" type="presParOf" srcId="{AEA04748-E208-4D49-B39B-EAA5627D2585}" destId="{75EDDE61-3C0F-41FF-A04B-92C76963ABE0}" srcOrd="7" destOrd="0" presId="urn:microsoft.com/office/officeart/2005/8/layout/vList2"/>
    <dgm:cxn modelId="{9DACB85F-6199-48C6-98B6-4DF1B83C76BB}" type="presParOf" srcId="{AEA04748-E208-4D49-B39B-EAA5627D2585}" destId="{F5DFCCA7-F9F2-4DC9-92AF-50C929E9EA96}" srcOrd="8" destOrd="0" presId="urn:microsoft.com/office/officeart/2005/8/layout/vList2"/>
    <dgm:cxn modelId="{F16BAD58-B8C1-4254-AC8F-3DE8302000B2}" type="presParOf" srcId="{AEA04748-E208-4D49-B39B-EAA5627D2585}" destId="{32BFCF88-7684-4F2A-A21E-2D6149C46343}" srcOrd="9" destOrd="0" presId="urn:microsoft.com/office/officeart/2005/8/layout/vList2"/>
    <dgm:cxn modelId="{05568314-94CD-4BD4-B120-76763A36B4BA}" type="presParOf" srcId="{AEA04748-E208-4D49-B39B-EAA5627D2585}" destId="{5986DDDF-2EFA-427A-B185-753016CCECAA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A58505C-681B-4DC3-BD73-B808516D9AC5}" type="doc">
      <dgm:prSet loTypeId="urn:microsoft.com/office/officeart/2005/8/layout/vList2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5DAC1F2F-D0A7-4462-8ED7-0998B5FCF2F3}">
      <dgm:prSet custT="1"/>
      <dgm:spPr/>
      <dgm:t>
        <a:bodyPr/>
        <a:lstStyle/>
        <a:p>
          <a:pPr algn="ctr" rtl="0"/>
          <a:r>
            <a:rPr lang="ru-RU" sz="1600" dirty="0" smtClean="0"/>
            <a:t>Интеграция с </a:t>
          </a:r>
          <a:r>
            <a:rPr lang="en-US" sz="1600" dirty="0" err="1" smtClean="0"/>
            <a:t>Frontol</a:t>
          </a:r>
          <a:r>
            <a:rPr lang="en-US" sz="1600" dirty="0" smtClean="0"/>
            <a:t> (</a:t>
          </a:r>
          <a:r>
            <a:rPr lang="ru-RU" sz="1600" dirty="0" smtClean="0"/>
            <a:t>когда он используется в качестве </a:t>
          </a:r>
          <a:r>
            <a:rPr lang="en-US" sz="1600" dirty="0" smtClean="0"/>
            <a:t>Back-Office)</a:t>
          </a:r>
          <a:endParaRPr lang="ru-RU" sz="1600" dirty="0"/>
        </a:p>
      </dgm:t>
    </dgm:pt>
    <dgm:pt modelId="{67B3CC15-4457-475C-9117-08EBE4843764}" type="parTrans" cxnId="{6AACFF64-4AF5-4160-9464-071DB283839B}">
      <dgm:prSet/>
      <dgm:spPr/>
      <dgm:t>
        <a:bodyPr/>
        <a:lstStyle/>
        <a:p>
          <a:endParaRPr lang="ru-RU"/>
        </a:p>
      </dgm:t>
    </dgm:pt>
    <dgm:pt modelId="{67487B27-91D7-406D-894B-7F7DD6D17686}" type="sibTrans" cxnId="{6AACFF64-4AF5-4160-9464-071DB283839B}">
      <dgm:prSet/>
      <dgm:spPr/>
      <dgm:t>
        <a:bodyPr/>
        <a:lstStyle/>
        <a:p>
          <a:endParaRPr lang="ru-RU"/>
        </a:p>
      </dgm:t>
    </dgm:pt>
    <dgm:pt modelId="{C9525A44-0310-49E9-9F68-E5ABD3FC1568}">
      <dgm:prSet custT="1"/>
      <dgm:spPr/>
      <dgm:t>
        <a:bodyPr/>
        <a:lstStyle/>
        <a:p>
          <a:pPr algn="ctr" rtl="0"/>
          <a:r>
            <a:rPr lang="ru-RU" sz="1800" dirty="0" smtClean="0"/>
            <a:t>Почтовый обмен данными</a:t>
          </a:r>
          <a:endParaRPr lang="ru-RU" sz="1800" dirty="0"/>
        </a:p>
      </dgm:t>
    </dgm:pt>
    <dgm:pt modelId="{A3AE4EBF-1A5B-4788-87B1-55047E3FFECE}" type="parTrans" cxnId="{D111313D-A1C1-4480-86B2-70D4DA2B6F83}">
      <dgm:prSet/>
      <dgm:spPr/>
      <dgm:t>
        <a:bodyPr/>
        <a:lstStyle/>
        <a:p>
          <a:endParaRPr lang="ru-RU"/>
        </a:p>
      </dgm:t>
    </dgm:pt>
    <dgm:pt modelId="{30CA4F86-50FC-4F52-A870-DBE72F63DDFA}" type="sibTrans" cxnId="{D111313D-A1C1-4480-86B2-70D4DA2B6F83}">
      <dgm:prSet/>
      <dgm:spPr/>
      <dgm:t>
        <a:bodyPr/>
        <a:lstStyle/>
        <a:p>
          <a:endParaRPr lang="ru-RU"/>
        </a:p>
      </dgm:t>
    </dgm:pt>
    <dgm:pt modelId="{BD205C17-DA17-4840-B251-69C89EF27F13}">
      <dgm:prSet custT="1"/>
      <dgm:spPr/>
      <dgm:t>
        <a:bodyPr/>
        <a:lstStyle/>
        <a:p>
          <a:pPr algn="ctr"/>
          <a:r>
            <a:rPr lang="ru-RU" sz="1600" dirty="0" smtClean="0"/>
            <a:t>Простой конфигуратор + сертификация собственных </a:t>
          </a:r>
          <a:r>
            <a:rPr lang="ru-RU" sz="1600" dirty="0" err="1" smtClean="0"/>
            <a:t>конфигурайия</a:t>
          </a:r>
          <a:endParaRPr lang="ru-RU" sz="1600" dirty="0"/>
        </a:p>
      </dgm:t>
    </dgm:pt>
    <dgm:pt modelId="{C0F7EF0D-FE91-4420-90CD-BDE57BA49952}" type="parTrans" cxnId="{6EBB7691-D90D-4F64-B59C-06E7A07239FF}">
      <dgm:prSet/>
      <dgm:spPr/>
      <dgm:t>
        <a:bodyPr/>
        <a:lstStyle/>
        <a:p>
          <a:endParaRPr lang="ru-RU"/>
        </a:p>
      </dgm:t>
    </dgm:pt>
    <dgm:pt modelId="{EF236D73-0605-4CDC-BBB6-8DDD8B8A3A6F}" type="sibTrans" cxnId="{6EBB7691-D90D-4F64-B59C-06E7A07239FF}">
      <dgm:prSet/>
      <dgm:spPr/>
      <dgm:t>
        <a:bodyPr/>
        <a:lstStyle/>
        <a:p>
          <a:endParaRPr lang="ru-RU"/>
        </a:p>
      </dgm:t>
    </dgm:pt>
    <dgm:pt modelId="{D45B4F59-E41D-454B-8D4C-A5C0FF6B928A}">
      <dgm:prSet custT="1"/>
      <dgm:spPr/>
      <dgm:t>
        <a:bodyPr/>
        <a:lstStyle/>
        <a:p>
          <a:pPr algn="ctr" rtl="0"/>
          <a:r>
            <a:rPr lang="ru-RU" sz="1400" dirty="0" smtClean="0"/>
            <a:t>Интеграция с </a:t>
          </a:r>
          <a:r>
            <a:rPr lang="ru-RU" sz="1400" dirty="0" err="1" smtClean="0"/>
            <a:t>Айтида</a:t>
          </a:r>
          <a:r>
            <a:rPr lang="ru-RU" sz="1400" dirty="0" smtClean="0"/>
            <a:t> </a:t>
          </a:r>
          <a:r>
            <a:rPr lang="en-US" sz="1400" dirty="0" smtClean="0"/>
            <a:t>Retail/</a:t>
          </a:r>
          <a:r>
            <a:rPr lang="en-US" sz="1400" dirty="0" err="1" smtClean="0"/>
            <a:t>HoReCa</a:t>
          </a:r>
          <a:r>
            <a:rPr lang="ru-RU" sz="1400" dirty="0" smtClean="0"/>
            <a:t>/АСТОР/</a:t>
          </a:r>
          <a:r>
            <a:rPr lang="ru-RU" sz="1400" dirty="0" err="1" smtClean="0"/>
            <a:t>ИнфоАптека</a:t>
          </a:r>
          <a:r>
            <a:rPr lang="ru-RU" sz="1400" dirty="0" smtClean="0"/>
            <a:t>/1С </a:t>
          </a:r>
          <a:r>
            <a:rPr lang="ru-RU" sz="1400" dirty="0" err="1" smtClean="0"/>
            <a:t>Рарус</a:t>
          </a:r>
          <a:r>
            <a:rPr lang="ru-RU" sz="1400" dirty="0" smtClean="0"/>
            <a:t> ТК. </a:t>
          </a:r>
          <a:r>
            <a:rPr lang="ru-RU" sz="1400" dirty="0" err="1" smtClean="0"/>
            <a:t>Прод</a:t>
          </a:r>
          <a:r>
            <a:rPr lang="ru-RU" sz="1400" dirty="0" smtClean="0"/>
            <a:t> товары</a:t>
          </a:r>
          <a:endParaRPr lang="ru-RU" sz="1400" dirty="0"/>
        </a:p>
      </dgm:t>
    </dgm:pt>
    <dgm:pt modelId="{AE50C8B7-6225-4B28-9F5B-74852D19C45F}" type="parTrans" cxnId="{8A8FB616-B088-4682-9721-C1B11B86DE4F}">
      <dgm:prSet/>
      <dgm:spPr/>
      <dgm:t>
        <a:bodyPr/>
        <a:lstStyle/>
        <a:p>
          <a:endParaRPr lang="ru-RU"/>
        </a:p>
      </dgm:t>
    </dgm:pt>
    <dgm:pt modelId="{4ADDC5FE-6276-4B45-AD4D-78B9A6402494}" type="sibTrans" cxnId="{8A8FB616-B088-4682-9721-C1B11B86DE4F}">
      <dgm:prSet/>
      <dgm:spPr/>
      <dgm:t>
        <a:bodyPr/>
        <a:lstStyle/>
        <a:p>
          <a:endParaRPr lang="ru-RU"/>
        </a:p>
      </dgm:t>
    </dgm:pt>
    <dgm:pt modelId="{922D7D33-50C8-4B58-9D39-9B6F56DBEE68}">
      <dgm:prSet custT="1"/>
      <dgm:spPr/>
      <dgm:t>
        <a:bodyPr/>
        <a:lstStyle/>
        <a:p>
          <a:pPr algn="ctr" rtl="0"/>
          <a:r>
            <a:rPr lang="ru-RU" sz="1600" dirty="0" smtClean="0"/>
            <a:t>Более простой функционал + отраслевые решения (конфигурации)</a:t>
          </a:r>
          <a:endParaRPr lang="ru-RU" sz="1600" dirty="0"/>
        </a:p>
      </dgm:t>
    </dgm:pt>
    <dgm:pt modelId="{6F56705C-60F2-487E-90C5-D7B0ED3D598F}" type="parTrans" cxnId="{DFDAFB37-D779-4B0F-8C7C-7B9F77FA5C57}">
      <dgm:prSet/>
      <dgm:spPr/>
      <dgm:t>
        <a:bodyPr/>
        <a:lstStyle/>
        <a:p>
          <a:endParaRPr lang="ru-RU"/>
        </a:p>
      </dgm:t>
    </dgm:pt>
    <dgm:pt modelId="{35795989-8B2F-4793-A565-5B38F363EA89}" type="sibTrans" cxnId="{DFDAFB37-D779-4B0F-8C7C-7B9F77FA5C57}">
      <dgm:prSet/>
      <dgm:spPr/>
      <dgm:t>
        <a:bodyPr/>
        <a:lstStyle/>
        <a:p>
          <a:endParaRPr lang="ru-RU"/>
        </a:p>
      </dgm:t>
    </dgm:pt>
    <dgm:pt modelId="{D43788F9-B397-498F-AABA-2735519BB88A}">
      <dgm:prSet custT="1"/>
      <dgm:spPr/>
      <dgm:t>
        <a:bodyPr/>
        <a:lstStyle/>
        <a:p>
          <a:pPr algn="ctr"/>
          <a:r>
            <a:rPr lang="ru-RU" sz="1800" dirty="0" smtClean="0"/>
            <a:t>Коробочный </a:t>
          </a:r>
          <a:r>
            <a:rPr lang="en-US" sz="1800" dirty="0" err="1" smtClean="0"/>
            <a:t>OnLine</a:t>
          </a:r>
          <a:r>
            <a:rPr lang="en-US" sz="1800" dirty="0" smtClean="0"/>
            <a:t> </a:t>
          </a:r>
          <a:r>
            <a:rPr lang="ru-RU" sz="1800" dirty="0" smtClean="0"/>
            <a:t>отсутствует</a:t>
          </a:r>
          <a:endParaRPr lang="ru-RU" sz="1800" dirty="0"/>
        </a:p>
      </dgm:t>
    </dgm:pt>
    <dgm:pt modelId="{8DCEEE8E-5291-4D85-96A4-562A663CC199}" type="parTrans" cxnId="{FC09CBE9-E4FB-4E23-A084-408DFF800EDC}">
      <dgm:prSet/>
      <dgm:spPr/>
      <dgm:t>
        <a:bodyPr/>
        <a:lstStyle/>
        <a:p>
          <a:endParaRPr lang="ru-RU"/>
        </a:p>
      </dgm:t>
    </dgm:pt>
    <dgm:pt modelId="{3D758722-4D2B-4C15-8CE4-3D1E8642A238}" type="sibTrans" cxnId="{FC09CBE9-E4FB-4E23-A084-408DFF800EDC}">
      <dgm:prSet/>
      <dgm:spPr/>
      <dgm:t>
        <a:bodyPr/>
        <a:lstStyle/>
        <a:p>
          <a:endParaRPr lang="ru-RU"/>
        </a:p>
      </dgm:t>
    </dgm:pt>
    <dgm:pt modelId="{AEA04748-E208-4D49-B39B-EAA5627D2585}" type="pres">
      <dgm:prSet presAssocID="{BA58505C-681B-4DC3-BD73-B808516D9AC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ED9DA3D-7C14-42AD-AC16-942DB6631F47}" type="pres">
      <dgm:prSet presAssocID="{922D7D33-50C8-4B58-9D39-9B6F56DBEE68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577A9D-FECC-41AF-8B08-5A8BCD1DA4B9}" type="pres">
      <dgm:prSet presAssocID="{35795989-8B2F-4793-A565-5B38F363EA89}" presName="spacer" presStyleCnt="0"/>
      <dgm:spPr/>
    </dgm:pt>
    <dgm:pt modelId="{F7E4CF4A-1F9E-4834-B8D1-F4E67377F917}" type="pres">
      <dgm:prSet presAssocID="{5DAC1F2F-D0A7-4462-8ED7-0998B5FCF2F3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A85B9F-08B1-4105-85D0-771AA3A6CB9F}" type="pres">
      <dgm:prSet presAssocID="{67487B27-91D7-406D-894B-7F7DD6D17686}" presName="spacer" presStyleCnt="0"/>
      <dgm:spPr/>
    </dgm:pt>
    <dgm:pt modelId="{8782ED91-552B-446F-BBE2-353DE8F3DB13}" type="pres">
      <dgm:prSet presAssocID="{D45B4F59-E41D-454B-8D4C-A5C0FF6B928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7ADF9C-88C6-4DE7-8A14-F8DDFA12FCF5}" type="pres">
      <dgm:prSet presAssocID="{4ADDC5FE-6276-4B45-AD4D-78B9A6402494}" presName="spacer" presStyleCnt="0"/>
      <dgm:spPr/>
    </dgm:pt>
    <dgm:pt modelId="{1069C213-2338-4305-87B5-7271D84B3C59}" type="pres">
      <dgm:prSet presAssocID="{D43788F9-B397-498F-AABA-2735519BB88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0FBC1E-8490-498A-9EF9-5C5529F5C0E1}" type="pres">
      <dgm:prSet presAssocID="{3D758722-4D2B-4C15-8CE4-3D1E8642A238}" presName="spacer" presStyleCnt="0"/>
      <dgm:spPr/>
    </dgm:pt>
    <dgm:pt modelId="{F5DFCCA7-F9F2-4DC9-92AF-50C929E9EA96}" type="pres">
      <dgm:prSet presAssocID="{C9525A44-0310-49E9-9F68-E5ABD3FC1568}" presName="parentText" presStyleLbl="node1" presStyleIdx="4" presStyleCnt="6" custLinFactNeighborX="-13889" custLinFactNeighborY="-5294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BFCF88-7684-4F2A-A21E-2D6149C46343}" type="pres">
      <dgm:prSet presAssocID="{30CA4F86-50FC-4F52-A870-DBE72F63DDFA}" presName="spacer" presStyleCnt="0"/>
      <dgm:spPr/>
    </dgm:pt>
    <dgm:pt modelId="{5986DDDF-2EFA-427A-B185-753016CCECAA}" type="pres">
      <dgm:prSet presAssocID="{BD205C17-DA17-4840-B251-69C89EF27F13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BB7691-D90D-4F64-B59C-06E7A07239FF}" srcId="{BA58505C-681B-4DC3-BD73-B808516D9AC5}" destId="{BD205C17-DA17-4840-B251-69C89EF27F13}" srcOrd="5" destOrd="0" parTransId="{C0F7EF0D-FE91-4420-90CD-BDE57BA49952}" sibTransId="{EF236D73-0605-4CDC-BBB6-8DDD8B8A3A6F}"/>
    <dgm:cxn modelId="{D111313D-A1C1-4480-86B2-70D4DA2B6F83}" srcId="{BA58505C-681B-4DC3-BD73-B808516D9AC5}" destId="{C9525A44-0310-49E9-9F68-E5ABD3FC1568}" srcOrd="4" destOrd="0" parTransId="{A3AE4EBF-1A5B-4788-87B1-55047E3FFECE}" sibTransId="{30CA4F86-50FC-4F52-A870-DBE72F63DDFA}"/>
    <dgm:cxn modelId="{9F9667A8-9C1A-47B3-B670-6149C0038DCC}" type="presOf" srcId="{D45B4F59-E41D-454B-8D4C-A5C0FF6B928A}" destId="{8782ED91-552B-446F-BBE2-353DE8F3DB13}" srcOrd="0" destOrd="0" presId="urn:microsoft.com/office/officeart/2005/8/layout/vList2"/>
    <dgm:cxn modelId="{DFDAFB37-D779-4B0F-8C7C-7B9F77FA5C57}" srcId="{BA58505C-681B-4DC3-BD73-B808516D9AC5}" destId="{922D7D33-50C8-4B58-9D39-9B6F56DBEE68}" srcOrd="0" destOrd="0" parTransId="{6F56705C-60F2-487E-90C5-D7B0ED3D598F}" sibTransId="{35795989-8B2F-4793-A565-5B38F363EA89}"/>
    <dgm:cxn modelId="{73EA3B73-8DD9-42FB-B05B-4E5E8FBE1700}" type="presOf" srcId="{C9525A44-0310-49E9-9F68-E5ABD3FC1568}" destId="{F5DFCCA7-F9F2-4DC9-92AF-50C929E9EA96}" srcOrd="0" destOrd="0" presId="urn:microsoft.com/office/officeart/2005/8/layout/vList2"/>
    <dgm:cxn modelId="{6AACFF64-4AF5-4160-9464-071DB283839B}" srcId="{BA58505C-681B-4DC3-BD73-B808516D9AC5}" destId="{5DAC1F2F-D0A7-4462-8ED7-0998B5FCF2F3}" srcOrd="1" destOrd="0" parTransId="{67B3CC15-4457-475C-9117-08EBE4843764}" sibTransId="{67487B27-91D7-406D-894B-7F7DD6D17686}"/>
    <dgm:cxn modelId="{A2CCD95E-9AEC-4774-A37F-14F621D10FD6}" type="presOf" srcId="{5DAC1F2F-D0A7-4462-8ED7-0998B5FCF2F3}" destId="{F7E4CF4A-1F9E-4834-B8D1-F4E67377F917}" srcOrd="0" destOrd="0" presId="urn:microsoft.com/office/officeart/2005/8/layout/vList2"/>
    <dgm:cxn modelId="{0A6EF458-DE42-44DE-83EB-3DC2D28FADBD}" type="presOf" srcId="{BA58505C-681B-4DC3-BD73-B808516D9AC5}" destId="{AEA04748-E208-4D49-B39B-EAA5627D2585}" srcOrd="0" destOrd="0" presId="urn:microsoft.com/office/officeart/2005/8/layout/vList2"/>
    <dgm:cxn modelId="{8A8FB616-B088-4682-9721-C1B11B86DE4F}" srcId="{BA58505C-681B-4DC3-BD73-B808516D9AC5}" destId="{D45B4F59-E41D-454B-8D4C-A5C0FF6B928A}" srcOrd="2" destOrd="0" parTransId="{AE50C8B7-6225-4B28-9F5B-74852D19C45F}" sibTransId="{4ADDC5FE-6276-4B45-AD4D-78B9A6402494}"/>
    <dgm:cxn modelId="{D5EB4512-B711-4BD7-BD55-17CFEAAE7F56}" type="presOf" srcId="{BD205C17-DA17-4840-B251-69C89EF27F13}" destId="{5986DDDF-2EFA-427A-B185-753016CCECAA}" srcOrd="0" destOrd="0" presId="urn:microsoft.com/office/officeart/2005/8/layout/vList2"/>
    <dgm:cxn modelId="{B32AF96E-6C03-430F-B49F-000DDAB392D8}" type="presOf" srcId="{922D7D33-50C8-4B58-9D39-9B6F56DBEE68}" destId="{DED9DA3D-7C14-42AD-AC16-942DB6631F47}" srcOrd="0" destOrd="0" presId="urn:microsoft.com/office/officeart/2005/8/layout/vList2"/>
    <dgm:cxn modelId="{FC09CBE9-E4FB-4E23-A084-408DFF800EDC}" srcId="{BA58505C-681B-4DC3-BD73-B808516D9AC5}" destId="{D43788F9-B397-498F-AABA-2735519BB88A}" srcOrd="3" destOrd="0" parTransId="{8DCEEE8E-5291-4D85-96A4-562A663CC199}" sibTransId="{3D758722-4D2B-4C15-8CE4-3D1E8642A238}"/>
    <dgm:cxn modelId="{6FD255C1-EAEE-479F-B893-C4F506A9589D}" type="presOf" srcId="{D43788F9-B397-498F-AABA-2735519BB88A}" destId="{1069C213-2338-4305-87B5-7271D84B3C59}" srcOrd="0" destOrd="0" presId="urn:microsoft.com/office/officeart/2005/8/layout/vList2"/>
    <dgm:cxn modelId="{FFC0B9DD-7AF2-4D7E-AE0F-0DCA5E6A0EB9}" type="presParOf" srcId="{AEA04748-E208-4D49-B39B-EAA5627D2585}" destId="{DED9DA3D-7C14-42AD-AC16-942DB6631F47}" srcOrd="0" destOrd="0" presId="urn:microsoft.com/office/officeart/2005/8/layout/vList2"/>
    <dgm:cxn modelId="{65FE0042-7D1C-416F-8C99-C3BCB0DE130E}" type="presParOf" srcId="{AEA04748-E208-4D49-B39B-EAA5627D2585}" destId="{66577A9D-FECC-41AF-8B08-5A8BCD1DA4B9}" srcOrd="1" destOrd="0" presId="urn:microsoft.com/office/officeart/2005/8/layout/vList2"/>
    <dgm:cxn modelId="{62FA7EA2-80F7-4A61-AC2A-EEA00320F114}" type="presParOf" srcId="{AEA04748-E208-4D49-B39B-EAA5627D2585}" destId="{F7E4CF4A-1F9E-4834-B8D1-F4E67377F917}" srcOrd="2" destOrd="0" presId="urn:microsoft.com/office/officeart/2005/8/layout/vList2"/>
    <dgm:cxn modelId="{5001151A-03CD-4E50-B4F3-911C9D0D397D}" type="presParOf" srcId="{AEA04748-E208-4D49-B39B-EAA5627D2585}" destId="{CBA85B9F-08B1-4105-85D0-771AA3A6CB9F}" srcOrd="3" destOrd="0" presId="urn:microsoft.com/office/officeart/2005/8/layout/vList2"/>
    <dgm:cxn modelId="{0E320233-487D-4404-9E36-3F871A0EE050}" type="presParOf" srcId="{AEA04748-E208-4D49-B39B-EAA5627D2585}" destId="{8782ED91-552B-446F-BBE2-353DE8F3DB13}" srcOrd="4" destOrd="0" presId="urn:microsoft.com/office/officeart/2005/8/layout/vList2"/>
    <dgm:cxn modelId="{5672DEBE-0F59-44D1-9562-BF0AC4D26256}" type="presParOf" srcId="{AEA04748-E208-4D49-B39B-EAA5627D2585}" destId="{8F7ADF9C-88C6-4DE7-8A14-F8DDFA12FCF5}" srcOrd="5" destOrd="0" presId="urn:microsoft.com/office/officeart/2005/8/layout/vList2"/>
    <dgm:cxn modelId="{2FDAFA70-779F-4717-81FB-188487FBB7F7}" type="presParOf" srcId="{AEA04748-E208-4D49-B39B-EAA5627D2585}" destId="{1069C213-2338-4305-87B5-7271D84B3C59}" srcOrd="6" destOrd="0" presId="urn:microsoft.com/office/officeart/2005/8/layout/vList2"/>
    <dgm:cxn modelId="{7231F6FD-ADE0-4D12-ADFA-3F2A3DA12591}" type="presParOf" srcId="{AEA04748-E208-4D49-B39B-EAA5627D2585}" destId="{6E0FBC1E-8490-498A-9EF9-5C5529F5C0E1}" srcOrd="7" destOrd="0" presId="urn:microsoft.com/office/officeart/2005/8/layout/vList2"/>
    <dgm:cxn modelId="{04F9AC18-660D-4BA7-B230-6B6F563D4E3B}" type="presParOf" srcId="{AEA04748-E208-4D49-B39B-EAA5627D2585}" destId="{F5DFCCA7-F9F2-4DC9-92AF-50C929E9EA96}" srcOrd="8" destOrd="0" presId="urn:microsoft.com/office/officeart/2005/8/layout/vList2"/>
    <dgm:cxn modelId="{3E53C9E8-4A85-4D77-A95D-914968DAAB99}" type="presParOf" srcId="{AEA04748-E208-4D49-B39B-EAA5627D2585}" destId="{32BFCF88-7684-4F2A-A21E-2D6149C46343}" srcOrd="9" destOrd="0" presId="urn:microsoft.com/office/officeart/2005/8/layout/vList2"/>
    <dgm:cxn modelId="{86CD85B7-837A-49B3-82AA-08A3C35F8B72}" type="presParOf" srcId="{AEA04748-E208-4D49-B39B-EAA5627D2585}" destId="{5986DDDF-2EFA-427A-B185-753016CCECAA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2010203-6E20-442D-A758-D2C727231AEF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B65CE8-8A03-4FDD-82EC-E8BB22472EBD}">
      <dgm:prSet custT="1"/>
      <dgm:spPr/>
      <dgm:t>
        <a:bodyPr/>
        <a:lstStyle/>
        <a:p>
          <a:pPr algn="ctr" rtl="0"/>
          <a:r>
            <a:rPr lang="en-US" sz="1600" b="1" dirty="0" smtClean="0"/>
            <a:t>MOBILE LOGISTIC</a:t>
          </a:r>
          <a:endParaRPr lang="ru-RU" sz="1600" b="1" dirty="0"/>
        </a:p>
      </dgm:t>
    </dgm:pt>
    <dgm:pt modelId="{9E27D877-473F-44E2-AACC-D0FE23AA03B2}" type="parTrans" cxnId="{DA7C0659-472F-4956-AAD8-739FA632D894}">
      <dgm:prSet/>
      <dgm:spPr/>
      <dgm:t>
        <a:bodyPr/>
        <a:lstStyle/>
        <a:p>
          <a:endParaRPr lang="ru-RU"/>
        </a:p>
      </dgm:t>
    </dgm:pt>
    <dgm:pt modelId="{F4593173-A500-47D5-A87B-EC126F65F795}" type="sibTrans" cxnId="{DA7C0659-472F-4956-AAD8-739FA632D894}">
      <dgm:prSet/>
      <dgm:spPr/>
      <dgm:t>
        <a:bodyPr/>
        <a:lstStyle/>
        <a:p>
          <a:endParaRPr lang="ru-RU"/>
        </a:p>
      </dgm:t>
    </dgm:pt>
    <dgm:pt modelId="{3BA90E57-E2AC-499E-BC1D-2BD05D49FD40}" type="pres">
      <dgm:prSet presAssocID="{B2010203-6E20-442D-A758-D2C727231AE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E9E9DD-500E-435E-8FF4-43AB877D57E2}" type="pres">
      <dgm:prSet presAssocID="{F6B65CE8-8A03-4FDD-82EC-E8BB22472EB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A7C0659-472F-4956-AAD8-739FA632D894}" srcId="{B2010203-6E20-442D-A758-D2C727231AEF}" destId="{F6B65CE8-8A03-4FDD-82EC-E8BB22472EBD}" srcOrd="0" destOrd="0" parTransId="{9E27D877-473F-44E2-AACC-D0FE23AA03B2}" sibTransId="{F4593173-A500-47D5-A87B-EC126F65F795}"/>
    <dgm:cxn modelId="{C717C4FA-DFDE-4283-9EC8-5DCAC8DEEC77}" type="presOf" srcId="{F6B65CE8-8A03-4FDD-82EC-E8BB22472EBD}" destId="{78E9E9DD-500E-435E-8FF4-43AB877D57E2}" srcOrd="0" destOrd="0" presId="urn:microsoft.com/office/officeart/2005/8/layout/vList2"/>
    <dgm:cxn modelId="{8432F321-03A7-45CF-9B3D-0F6AC871FCEC}" type="presOf" srcId="{B2010203-6E20-442D-A758-D2C727231AEF}" destId="{3BA90E57-E2AC-499E-BC1D-2BD05D49FD40}" srcOrd="0" destOrd="0" presId="urn:microsoft.com/office/officeart/2005/8/layout/vList2"/>
    <dgm:cxn modelId="{27745BAD-DA3A-43DC-B8E9-DF0E12C4167C}" type="presParOf" srcId="{3BA90E57-E2AC-499E-BC1D-2BD05D49FD40}" destId="{78E9E9DD-500E-435E-8FF4-43AB877D57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D9E9DFA-DDA5-4F05-A915-7E5002427D67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44F842D-D289-47CC-9BA0-9AC42C0CE860}">
      <dgm:prSet custT="1"/>
      <dgm:spPr/>
      <dgm:t>
        <a:bodyPr/>
        <a:lstStyle/>
        <a:p>
          <a:pPr algn="ctr" rtl="0"/>
          <a:r>
            <a:rPr lang="en-US" sz="1600" b="1" dirty="0" smtClean="0"/>
            <a:t>MS CLEVERENCE</a:t>
          </a:r>
          <a:endParaRPr lang="ru-RU" sz="1600" b="1" dirty="0"/>
        </a:p>
      </dgm:t>
    </dgm:pt>
    <dgm:pt modelId="{395E6753-08D4-414C-8B5A-4CF124EAC468}" type="parTrans" cxnId="{A5188E6A-FCF9-47DE-AE02-C45E8CC52945}">
      <dgm:prSet/>
      <dgm:spPr/>
      <dgm:t>
        <a:bodyPr/>
        <a:lstStyle/>
        <a:p>
          <a:endParaRPr lang="ru-RU"/>
        </a:p>
      </dgm:t>
    </dgm:pt>
    <dgm:pt modelId="{278514C7-A52F-4E31-9F5B-ABD528C2E170}" type="sibTrans" cxnId="{A5188E6A-FCF9-47DE-AE02-C45E8CC52945}">
      <dgm:prSet/>
      <dgm:spPr/>
      <dgm:t>
        <a:bodyPr/>
        <a:lstStyle/>
        <a:p>
          <a:endParaRPr lang="ru-RU"/>
        </a:p>
      </dgm:t>
    </dgm:pt>
    <dgm:pt modelId="{CF3139E8-FD32-4E0B-B551-316044D051B0}" type="pres">
      <dgm:prSet presAssocID="{DD9E9DFA-DDA5-4F05-A915-7E5002427D6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946982-E0F5-4394-B1E9-AAA52844C2CC}" type="pres">
      <dgm:prSet presAssocID="{A44F842D-D289-47CC-9BA0-9AC42C0CE86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CC823F-C8B1-4DA2-951C-9CD5512CE8B2}" type="presOf" srcId="{DD9E9DFA-DDA5-4F05-A915-7E5002427D67}" destId="{CF3139E8-FD32-4E0B-B551-316044D051B0}" srcOrd="0" destOrd="0" presId="urn:microsoft.com/office/officeart/2005/8/layout/vList2"/>
    <dgm:cxn modelId="{A5188E6A-FCF9-47DE-AE02-C45E8CC52945}" srcId="{DD9E9DFA-DDA5-4F05-A915-7E5002427D67}" destId="{A44F842D-D289-47CC-9BA0-9AC42C0CE860}" srcOrd="0" destOrd="0" parTransId="{395E6753-08D4-414C-8B5A-4CF124EAC468}" sibTransId="{278514C7-A52F-4E31-9F5B-ABD528C2E170}"/>
    <dgm:cxn modelId="{A2C7368C-B29C-457B-9AA9-1783D6DEC53C}" type="presOf" srcId="{A44F842D-D289-47CC-9BA0-9AC42C0CE860}" destId="{02946982-E0F5-4394-B1E9-AAA52844C2CC}" srcOrd="0" destOrd="0" presId="urn:microsoft.com/office/officeart/2005/8/layout/vList2"/>
    <dgm:cxn modelId="{EBDA8925-94AF-4FB1-BAF1-BF2098DF4872}" type="presParOf" srcId="{CF3139E8-FD32-4E0B-B551-316044D051B0}" destId="{02946982-E0F5-4394-B1E9-AAA52844C2C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502DC46-1945-49A4-B27A-D448557E1554}">
      <dsp:nvSpPr>
        <dsp:cNvPr id="0" name=""/>
        <dsp:cNvSpPr/>
      </dsp:nvSpPr>
      <dsp:spPr>
        <a:xfrm>
          <a:off x="0" y="0"/>
          <a:ext cx="6696744" cy="47911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baseline="0" dirty="0" smtClean="0"/>
            <a:t>Процессор: </a:t>
          </a:r>
          <a:r>
            <a:rPr lang="en-US" sz="2000" kern="1200" baseline="0" dirty="0" smtClean="0"/>
            <a:t>Marvell PXA 320; 806 </a:t>
          </a:r>
          <a:r>
            <a:rPr lang="ru-RU" sz="2000" kern="1200" baseline="0" dirty="0" smtClean="0"/>
            <a:t>МГц</a:t>
          </a:r>
          <a:endParaRPr lang="ru-RU" sz="2000" kern="1200" dirty="0"/>
        </a:p>
      </dsp:txBody>
      <dsp:txXfrm>
        <a:off x="0" y="0"/>
        <a:ext cx="6696744" cy="479115"/>
      </dsp:txXfrm>
    </dsp:sp>
    <dsp:sp modelId="{C6F3CB0D-F797-427B-97F1-0160A7733DEF}">
      <dsp:nvSpPr>
        <dsp:cNvPr id="0" name=""/>
        <dsp:cNvSpPr/>
      </dsp:nvSpPr>
      <dsp:spPr>
        <a:xfrm>
          <a:off x="0" y="544787"/>
          <a:ext cx="6696744" cy="47911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baseline="0" dirty="0" smtClean="0"/>
            <a:t>OS: Windows CE 5.0 </a:t>
          </a:r>
          <a:r>
            <a:rPr lang="en-US" sz="2000" kern="1200" baseline="0" dirty="0" err="1" smtClean="0"/>
            <a:t>или</a:t>
          </a:r>
          <a:r>
            <a:rPr lang="en-US" sz="2000" kern="1200" baseline="0" dirty="0" smtClean="0"/>
            <a:t> Windows Mobile 6.1</a:t>
          </a:r>
          <a:endParaRPr lang="ru-RU" sz="2000" kern="1200" dirty="0"/>
        </a:p>
      </dsp:txBody>
      <dsp:txXfrm>
        <a:off x="0" y="544787"/>
        <a:ext cx="6696744" cy="479115"/>
      </dsp:txXfrm>
    </dsp:sp>
    <dsp:sp modelId="{054696DF-B9AC-466B-BFF7-ED9AC88F8072}">
      <dsp:nvSpPr>
        <dsp:cNvPr id="0" name=""/>
        <dsp:cNvSpPr/>
      </dsp:nvSpPr>
      <dsp:spPr>
        <a:xfrm>
          <a:off x="0" y="1061342"/>
          <a:ext cx="6696744" cy="47911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baseline="0" dirty="0" smtClean="0"/>
            <a:t>Память: </a:t>
          </a:r>
          <a:r>
            <a:rPr lang="nn-NO" sz="2000" kern="1200" baseline="0" dirty="0" smtClean="0"/>
            <a:t>128 Мб RAM, 256 Мб ROM</a:t>
          </a:r>
          <a:endParaRPr lang="en-US" sz="2000" kern="1200" baseline="0" dirty="0"/>
        </a:p>
      </dsp:txBody>
      <dsp:txXfrm>
        <a:off x="0" y="1061342"/>
        <a:ext cx="6696744" cy="479115"/>
      </dsp:txXfrm>
    </dsp:sp>
    <dsp:sp modelId="{379D7D53-ADDF-43CF-AC55-DEBCBA9C7944}">
      <dsp:nvSpPr>
        <dsp:cNvPr id="0" name=""/>
        <dsp:cNvSpPr/>
      </dsp:nvSpPr>
      <dsp:spPr>
        <a:xfrm>
          <a:off x="0" y="1577897"/>
          <a:ext cx="6696744" cy="47911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baseline="0" dirty="0" smtClean="0"/>
            <a:t>Дисплей: 2,8</a:t>
          </a:r>
          <a:r>
            <a:rPr lang="en-US" sz="2000" kern="1200" baseline="0" dirty="0" smtClean="0"/>
            <a:t>”</a:t>
          </a:r>
          <a:r>
            <a:rPr lang="ru-RU" sz="2000" kern="1200" baseline="0" dirty="0" smtClean="0"/>
            <a:t> 240х320, клавиатура: Буквенно-цифровая</a:t>
          </a:r>
          <a:endParaRPr lang="ru-RU" sz="2000" kern="1200" dirty="0"/>
        </a:p>
      </dsp:txBody>
      <dsp:txXfrm>
        <a:off x="0" y="1577897"/>
        <a:ext cx="6696744" cy="479115"/>
      </dsp:txXfrm>
    </dsp:sp>
    <dsp:sp modelId="{A1C4E73D-5262-4289-B708-2492062979E3}">
      <dsp:nvSpPr>
        <dsp:cNvPr id="0" name=""/>
        <dsp:cNvSpPr/>
      </dsp:nvSpPr>
      <dsp:spPr>
        <a:xfrm>
          <a:off x="0" y="2094452"/>
          <a:ext cx="6696744" cy="47911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baseline="0" dirty="0" smtClean="0"/>
            <a:t>Связь: </a:t>
          </a:r>
          <a:r>
            <a:rPr lang="en-US" sz="2000" kern="1200" baseline="0" dirty="0" smtClean="0"/>
            <a:t>Wi-Fi </a:t>
          </a:r>
          <a:r>
            <a:rPr lang="ru-RU" sz="2000" kern="1200" baseline="0" dirty="0" smtClean="0"/>
            <a:t>,</a:t>
          </a:r>
          <a:r>
            <a:rPr lang="en-US" sz="2000" kern="1200" baseline="0" dirty="0" smtClean="0"/>
            <a:t>BT, </a:t>
          </a:r>
          <a:r>
            <a:rPr lang="en-US" sz="2000" kern="1200" baseline="0" dirty="0" err="1" smtClean="0"/>
            <a:t>IrDa</a:t>
          </a:r>
          <a:r>
            <a:rPr lang="en-US" sz="2000" kern="1200" baseline="0" dirty="0" smtClean="0"/>
            <a:t> </a:t>
          </a:r>
          <a:r>
            <a:rPr lang="en-US" sz="1600" kern="1200" baseline="0" dirty="0" smtClean="0"/>
            <a:t>(</a:t>
          </a:r>
          <a:r>
            <a:rPr lang="en-US" sz="1600" i="1" kern="1200" baseline="0" dirty="0" smtClean="0"/>
            <a:t>GSM\GPRS\UMTS\HSDPA</a:t>
          </a:r>
          <a:r>
            <a:rPr lang="en-US" sz="1600" kern="1200" baseline="0" dirty="0" smtClean="0"/>
            <a:t>)</a:t>
          </a:r>
          <a:endParaRPr lang="ru-RU" sz="1600" kern="1200" baseline="0" dirty="0"/>
        </a:p>
      </dsp:txBody>
      <dsp:txXfrm>
        <a:off x="0" y="2094452"/>
        <a:ext cx="6696744" cy="479115"/>
      </dsp:txXfrm>
    </dsp:sp>
    <dsp:sp modelId="{F014A989-3B96-4EA0-9D06-A8362A67BA3A}">
      <dsp:nvSpPr>
        <dsp:cNvPr id="0" name=""/>
        <dsp:cNvSpPr/>
      </dsp:nvSpPr>
      <dsp:spPr>
        <a:xfrm>
          <a:off x="0" y="2611007"/>
          <a:ext cx="6696744" cy="47911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baseline="0" dirty="0" smtClean="0"/>
            <a:t>АКБ: </a:t>
          </a:r>
          <a:r>
            <a:rPr lang="en-US" sz="2000" kern="1200" baseline="0" dirty="0" smtClean="0"/>
            <a:t>2,260mAh, Li-ion</a:t>
          </a:r>
          <a:r>
            <a:rPr lang="ru-RU" sz="2000" kern="1200" baseline="0" dirty="0" smtClean="0"/>
            <a:t> / </a:t>
          </a:r>
          <a:r>
            <a:rPr lang="en-US" sz="2000" kern="1200" baseline="0" dirty="0" smtClean="0"/>
            <a:t>3,390mAh, Li-ion</a:t>
          </a:r>
          <a:endParaRPr lang="ru-RU" sz="2000" kern="1200" baseline="0" dirty="0"/>
        </a:p>
      </dsp:txBody>
      <dsp:txXfrm>
        <a:off x="0" y="2611007"/>
        <a:ext cx="6696744" cy="479115"/>
      </dsp:txXfrm>
    </dsp:sp>
    <dsp:sp modelId="{DFAE1D17-CE8A-41C6-9365-8EF41766E2FB}">
      <dsp:nvSpPr>
        <dsp:cNvPr id="0" name=""/>
        <dsp:cNvSpPr/>
      </dsp:nvSpPr>
      <dsp:spPr>
        <a:xfrm>
          <a:off x="0" y="3127562"/>
          <a:ext cx="6696744" cy="47911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baseline="0" dirty="0" smtClean="0"/>
            <a:t>Слот для </a:t>
          </a:r>
          <a:r>
            <a:rPr lang="en-US" sz="2000" kern="1200" baseline="0" dirty="0" smtClean="0"/>
            <a:t>SIM </a:t>
          </a:r>
          <a:r>
            <a:rPr lang="ru-RU" sz="2000" kern="1200" baseline="0" dirty="0" smtClean="0"/>
            <a:t>карты, слот для </a:t>
          </a:r>
          <a:r>
            <a:rPr lang="en-US" sz="2000" kern="1200" baseline="0" dirty="0" err="1" smtClean="0"/>
            <a:t>MicroSD</a:t>
          </a:r>
          <a:endParaRPr lang="ru-RU" sz="2000" kern="1200" baseline="0" dirty="0"/>
        </a:p>
      </dsp:txBody>
      <dsp:txXfrm>
        <a:off x="0" y="3127562"/>
        <a:ext cx="6696744" cy="479115"/>
      </dsp:txXfrm>
    </dsp:sp>
    <dsp:sp modelId="{C400C2EC-3794-4822-BE5B-D5DDBB753C35}">
      <dsp:nvSpPr>
        <dsp:cNvPr id="0" name=""/>
        <dsp:cNvSpPr/>
      </dsp:nvSpPr>
      <dsp:spPr>
        <a:xfrm>
          <a:off x="0" y="3644118"/>
          <a:ext cx="6696744" cy="47911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i="1" kern="1200" baseline="0" dirty="0" smtClean="0"/>
            <a:t>(</a:t>
          </a:r>
          <a:r>
            <a:rPr lang="ru-RU" sz="1600" i="1" kern="1200" baseline="0" dirty="0" smtClean="0"/>
            <a:t>Камера 3Мп, </a:t>
          </a:r>
          <a:r>
            <a:rPr lang="en-US" sz="1600" i="1" kern="1200" baseline="0" dirty="0" smtClean="0"/>
            <a:t>A-GPS)</a:t>
          </a:r>
          <a:endParaRPr lang="ru-RU" sz="1600" i="1" kern="1200" dirty="0"/>
        </a:p>
      </dsp:txBody>
      <dsp:txXfrm>
        <a:off x="0" y="3644118"/>
        <a:ext cx="6696744" cy="479115"/>
      </dsp:txXfrm>
    </dsp:sp>
    <dsp:sp modelId="{6BDC9FDB-6756-4DC6-B374-4DCF3E1A579C}">
      <dsp:nvSpPr>
        <dsp:cNvPr id="0" name=""/>
        <dsp:cNvSpPr/>
      </dsp:nvSpPr>
      <dsp:spPr>
        <a:xfrm>
          <a:off x="0" y="4160673"/>
          <a:ext cx="6696744" cy="47911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baseline="0" dirty="0" smtClean="0"/>
            <a:t>IP65</a:t>
          </a:r>
          <a:r>
            <a:rPr lang="ru-RU" sz="2000" kern="1200" baseline="0" dirty="0" smtClean="0"/>
            <a:t>, −20°С… +50°С, падение с высоты 1,8 метра</a:t>
          </a:r>
          <a:endParaRPr lang="ru-RU" sz="2000" kern="1200" dirty="0"/>
        </a:p>
      </dsp:txBody>
      <dsp:txXfrm>
        <a:off x="0" y="4160673"/>
        <a:ext cx="6696744" cy="479115"/>
      </dsp:txXfrm>
    </dsp:sp>
    <dsp:sp modelId="{509340A8-41F9-422E-A8C4-3B5BA8E844FB}">
      <dsp:nvSpPr>
        <dsp:cNvPr id="0" name=""/>
        <dsp:cNvSpPr/>
      </dsp:nvSpPr>
      <dsp:spPr>
        <a:xfrm>
          <a:off x="0" y="4677228"/>
          <a:ext cx="6696744" cy="47911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baseline="0" dirty="0" smtClean="0"/>
            <a:t>Вес: 310г</a:t>
          </a:r>
          <a:endParaRPr lang="ru-RU" sz="2000" kern="1200" dirty="0"/>
        </a:p>
      </dsp:txBody>
      <dsp:txXfrm>
        <a:off x="0" y="4677228"/>
        <a:ext cx="6696744" cy="47911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B8A4A-54CA-427B-AEC3-8179F77BBB0D}" type="datetimeFigureOut">
              <a:rPr lang="ru-RU" smtClean="0"/>
              <a:pPr/>
              <a:t>06.10.2014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97B23-6224-46F0-9CEE-4803F7208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2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3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9851936-8C19-407A-9AD6-CD6E4C76E6D6}" type="slidenum">
              <a:rPr lang="ru-RU"/>
              <a:pPr/>
              <a:t>4</a:t>
            </a:fld>
            <a:endParaRPr lang="ru-RU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Терминал можно заряжать где угодно, хоть от прикуривателя в машине. Шнур легко заменить на новый (при утере или порче). В терминале огромное кол-во памяти и большой АКБ, можно работать автономно целый день без выгрузки.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На терминал уже установлено ПО </a:t>
            </a:r>
            <a:r>
              <a:rPr lang="en-US" baseline="0" dirty="0" err="1" smtClean="0"/>
              <a:t>MobileLogistics</a:t>
            </a:r>
            <a:r>
              <a:rPr lang="en-US" baseline="0" dirty="0" smtClean="0"/>
              <a:t> </a:t>
            </a:r>
            <a:r>
              <a:rPr lang="ru-RU" baseline="0" dirty="0" smtClean="0"/>
              <a:t>с конфигураций «Инвентаризация с вводом данных»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97B23-6224-46F0-9CEE-4803F72086BC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81F81165-3C34-49F9-80FB-A36EC638C56E}" type="slidenum">
              <a:rPr lang="ru-RU"/>
              <a:pPr/>
              <a:t>29</a:t>
            </a:fld>
            <a:endParaRPr lang="ru-RU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33133B2C-92A3-451B-A0CE-F5F988D47F05}" type="slidenum">
              <a:rPr lang="ru-RU"/>
              <a:pPr/>
              <a:t>31</a:t>
            </a:fld>
            <a:endParaRPr lang="ru-RU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655150DC-1622-443E-94A9-2B57E3464CCC}" type="slidenum">
              <a:rPr lang="ru-RU"/>
              <a:pPr/>
              <a:t>32</a:t>
            </a:fld>
            <a:endParaRPr lang="ru-RU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117AA92F-51EA-451C-A7E9-D0CD79164033}" type="slidenum">
              <a:rPr lang="ru-RU"/>
              <a:pPr/>
              <a:t>33</a:t>
            </a:fld>
            <a:endParaRPr lang="ru-RU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117AA92F-51EA-451C-A7E9-D0CD79164033}" type="slidenum">
              <a:rPr lang="ru-RU"/>
              <a:pPr/>
              <a:t>34</a:t>
            </a:fld>
            <a:endParaRPr lang="ru-RU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117AA92F-51EA-451C-A7E9-D0CD79164033}" type="slidenum">
              <a:rPr lang="ru-RU"/>
              <a:pPr/>
              <a:t>35</a:t>
            </a:fld>
            <a:endParaRPr lang="ru-RU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655150DC-1622-443E-94A9-2B57E3464CCC}" type="slidenum">
              <a:rPr lang="ru-RU"/>
              <a:pPr/>
              <a:t>36</a:t>
            </a:fld>
            <a:endParaRPr lang="ru-RU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4915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eaLnBrk="1"/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2204864"/>
            <a:ext cx="6408712" cy="864096"/>
          </a:xfrm>
        </p:spPr>
        <p:txBody>
          <a:bodyPr/>
          <a:lstStyle>
            <a:lvl1pPr algn="l">
              <a:defRPr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4653136"/>
            <a:ext cx="6400800" cy="936104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12160" y="6381328"/>
            <a:ext cx="26795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400" baseline="0"/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е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defRPr sz="2400"/>
            </a:lvl1pPr>
            <a:lvl2pPr marL="0" indent="360000">
              <a:spcBef>
                <a:spcPts val="600"/>
              </a:spcBef>
              <a:defRPr sz="2400"/>
            </a:lvl2pPr>
            <a:lvl3pPr marL="0" indent="360000">
              <a:spcBef>
                <a:spcPts val="600"/>
              </a:spcBef>
              <a:defRPr sz="2400"/>
            </a:lvl3pPr>
            <a:lvl4pPr marL="0" indent="360000">
              <a:spcBef>
                <a:spcPts val="600"/>
              </a:spcBef>
              <a:defRPr sz="2400"/>
            </a:lvl4pPr>
            <a:lvl5pPr marL="0" indent="360000">
              <a:spcBef>
                <a:spcPts val="600"/>
              </a:spcBef>
              <a:buNone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buFont typeface="+mj-lt"/>
              <a:buAutoNum type="arabicPeriod"/>
              <a:defRPr sz="2400"/>
            </a:lvl1pPr>
            <a:lvl2pPr marL="0" indent="360000">
              <a:spcBef>
                <a:spcPts val="600"/>
              </a:spcBef>
              <a:buFont typeface="+mj-lt"/>
              <a:buAutoNum type="arabicPeriod"/>
              <a:defRPr sz="2400"/>
            </a:lvl2pPr>
            <a:lvl3pPr marL="0" indent="360000">
              <a:spcBef>
                <a:spcPts val="600"/>
              </a:spcBef>
              <a:buFont typeface="+mj-lt"/>
              <a:buAutoNum type="arabicPeriod"/>
              <a:defRPr sz="2400"/>
            </a:lvl3pPr>
            <a:lvl4pPr marL="0" indent="360000">
              <a:spcBef>
                <a:spcPts val="600"/>
              </a:spcBef>
              <a:buFont typeface="+mj-lt"/>
              <a:buAutoNum type="arabicPeriod"/>
              <a:defRPr sz="2400"/>
            </a:lvl4pPr>
            <a:lvl5pPr marL="0" indent="360000">
              <a:spcBef>
                <a:spcPts val="600"/>
              </a:spcBef>
              <a:buFont typeface="+mj-lt"/>
              <a:buAutoNum type="arabicPeriod"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204864"/>
            <a:ext cx="6336704" cy="850106"/>
          </a:xfrm>
        </p:spPr>
        <p:txBody>
          <a:bodyPr>
            <a:normAutofit/>
          </a:bodyPr>
          <a:lstStyle>
            <a:lvl1pPr algn="l">
              <a:defRPr sz="4400" b="1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fon_new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555875" y="2492376"/>
            <a:ext cx="6156325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АТОЛ. Выбираете Вы!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fld id="{BF49ACB3-7ED7-4C45-BE75-CA866C00C9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0" r:id="rId3"/>
    <p:sldLayoutId id="2147483661" r:id="rId4"/>
    <p:sldLayoutId id="2147483662" r:id="rId5"/>
    <p:sldLayoutId id="2147483663" r:id="rId6"/>
    <p:sldLayoutId id="2147483665" r:id="rId7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Wwyj6VoAtZg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iki.klerk.ru/index.php/%D0%A3%D0%A1%D0%9D" TargetMode="External"/><Relationship Id="rId2" Type="http://schemas.openxmlformats.org/officeDocument/2006/relationships/hyperlink" Target="http://wiki.klerk.ru/index.php/%D0%9F%D1%80%D0%B5%D0%B4%D0%BF%D1%80%D0%B8%D0%BD%D0%B8%D0%BC%D0%B0%D1%82%D0%B5%D0%BB%D1%8C%D1%81%D0%BA%D0%B0%D1%8F_%D0%B4%D0%B5%D1%8F%D1%82%D0%B5%D0%BB%D1%8C%D0%BD%D0%BE%D1%81%D1%82%D1%8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SMART_compare.pdf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18" Type="http://schemas.openxmlformats.org/officeDocument/2006/relationships/diagramLayout" Target="../diagrams/layout7.xml"/><Relationship Id="rId3" Type="http://schemas.openxmlformats.org/officeDocument/2006/relationships/diagramLayout" Target="../diagrams/layout4.xml"/><Relationship Id="rId21" Type="http://schemas.microsoft.com/office/2007/relationships/diagramDrawing" Target="../diagrams/drawing7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17" Type="http://schemas.openxmlformats.org/officeDocument/2006/relationships/diagramData" Target="../diagrams/data7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20" Type="http://schemas.openxmlformats.org/officeDocument/2006/relationships/diagramColors" Target="../diagrams/colors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24" Type="http://schemas.openxmlformats.org/officeDocument/2006/relationships/image" Target="../media/image41.jpeg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23" Type="http://schemas.openxmlformats.org/officeDocument/2006/relationships/image" Target="../media/image40.jpeg"/><Relationship Id="rId10" Type="http://schemas.openxmlformats.org/officeDocument/2006/relationships/diagramColors" Target="../diagrams/colors5.xml"/><Relationship Id="rId19" Type="http://schemas.openxmlformats.org/officeDocument/2006/relationships/diagramQuickStyle" Target="../diagrams/quickStyle7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Relationship Id="rId22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48.png"/><Relationship Id="rId7" Type="http://schemas.openxmlformats.org/officeDocument/2006/relationships/image" Target="../media/image54.png"/><Relationship Id="rId12" Type="http://schemas.openxmlformats.org/officeDocument/2006/relationships/image" Target="../media/image5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gif"/><Relationship Id="rId4" Type="http://schemas.openxmlformats.org/officeDocument/2006/relationships/image" Target="../media/image6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\\msrvs\departments\&#1055;&#1072;&#1087;&#1082;&#1080;_&#1086;&#1090;&#1076;&#1077;&#1083;&#1086;&#1074;\&#1053;&#1040;&#1048;\&#1042;&#1085;&#1091;&#1090;&#1088;&#1077;&#1085;&#1085;&#1080;&#1077;\&#1042;&#1083;&#1072;&#1089;&#1086;&#1074;\&#1042;&#1077;&#1073;&#1080;&#1085;&#1072;&#1088;%2027%20&#1072;&#1074;&#1075;&#1091;&#1089;&#1090;&#1072;\&#1042;&#1080;&#1076;&#1077;&#1086;\&#1087;&#1088;&#1086;&#1084;&#1077;&#1078;&#1091;&#1090;&#1086;&#1095;&#1085;&#1086;&#1077;%20&#1074;&#1080;&#1076;&#1077;&#1086;\7.%20Poisk%20metok.wmv" TargetMode="External"/><Relationship Id="rId4" Type="http://schemas.openxmlformats.org/officeDocument/2006/relationships/image" Target="../media/image7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90585" y="2060848"/>
            <a:ext cx="6408712" cy="864096"/>
          </a:xfrm>
        </p:spPr>
        <p:txBody>
          <a:bodyPr lIns="88896" tIns="50798" rIns="88896" bIns="50798">
            <a:normAutofit fontScale="90000"/>
          </a:bodyPr>
          <a:lstStyle/>
          <a:p>
            <a:pPr algn="ctr" defTabSz="914145"/>
            <a:r>
              <a:rPr lang="ru-RU" sz="3900" dirty="0" smtClean="0">
                <a:sym typeface="Helvetica" charset="0"/>
              </a:rPr>
              <a:t>Мобильное ПО</a:t>
            </a:r>
            <a:r>
              <a:rPr lang="en-US" sz="3900" dirty="0" smtClean="0">
                <a:sym typeface="Helvetica" charset="0"/>
              </a:rPr>
              <a:t/>
            </a:r>
            <a:br>
              <a:rPr lang="en-US" sz="3900" dirty="0" smtClean="0">
                <a:sym typeface="Helvetica" charset="0"/>
              </a:rPr>
            </a:br>
            <a:r>
              <a:rPr lang="ru-RU" sz="3900" dirty="0" smtClean="0">
                <a:sym typeface="Helvetica" charset="0"/>
              </a:rPr>
              <a:t>Android-устройства и ТСД</a:t>
            </a:r>
            <a:endParaRPr lang="ru-RU" b="1" dirty="0" smtClean="0"/>
          </a:p>
        </p:txBody>
      </p:sp>
      <p:sp>
        <p:nvSpPr>
          <p:cNvPr id="5" name="Нижний колонтитул 5"/>
          <p:cNvSpPr>
            <a:spLocks noGrp="1"/>
          </p:cNvSpPr>
          <p:nvPr/>
        </p:nvSpPr>
        <p:spPr>
          <a:xfrm>
            <a:off x="7236296" y="6448251"/>
            <a:ext cx="2031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Думай по-новому!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-33102"/>
            <a:ext cx="8863954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Процессы на бумаге. Долго. Дорого. Некачественно.</a:t>
            </a:r>
            <a:endParaRPr lang="ru-RU" sz="3500" b="1" dirty="0"/>
          </a:p>
        </p:txBody>
      </p:sp>
      <p:pic>
        <p:nvPicPr>
          <p:cNvPr id="20" name="Picture 2" descr="http://praktikmanager.ru/wp-content/uploads/2010/11/%D0%B8%D0%BD%D0%B2%D0%B5%D0%BD%D1%82%D0%B0%D1%80%D0%B8%D0%B7%D0%B0%D1%86%D0%B8%D1%8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8666" y="1105643"/>
            <a:ext cx="3001206" cy="3829290"/>
          </a:xfrm>
          <a:prstGeom prst="rect">
            <a:avLst/>
          </a:prstGeom>
          <a:noFill/>
        </p:spPr>
      </p:pic>
      <p:pic>
        <p:nvPicPr>
          <p:cNvPr id="90114" name="Picture 2" descr="Извините, магазин на переучет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4554" y="1105744"/>
            <a:ext cx="5181902" cy="3835424"/>
          </a:xfrm>
          <a:prstGeom prst="rect">
            <a:avLst/>
          </a:prstGeom>
          <a:noFill/>
        </p:spPr>
      </p:pic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</a:t>
            </a:fld>
            <a:endParaRPr lang="ru-RU" sz="1200" dirty="0" smtClean="0"/>
          </a:p>
        </p:txBody>
      </p:sp>
      <p:pic>
        <p:nvPicPr>
          <p:cNvPr id="8192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3861048"/>
            <a:ext cx="4104456" cy="2492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Расхождения.</a:t>
            </a:r>
            <a:endParaRPr lang="ru-RU" sz="3500" b="1" dirty="0"/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</a:t>
            </a:fld>
            <a:endParaRPr lang="ru-RU" sz="12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052736"/>
            <a:ext cx="4324350" cy="48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48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  <a:latin typeface="+mj-lt"/>
                </a:rPr>
                <a:t> </a:t>
              </a:r>
            </a:p>
          </p:txBody>
        </p:sp>
        <p:sp>
          <p:nvSpPr>
            <p:cNvPr id="594949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94962" name="Rectangle 18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  <a:latin typeface="+mj-lt"/>
              </a:endParaRPr>
            </a:p>
          </p:txBody>
        </p:sp>
        <p:sp>
          <p:nvSpPr>
            <p:cNvPr id="594963" name="Rectangle 19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j-lt"/>
              </a:endParaRPr>
            </a:p>
          </p:txBody>
        </p:sp>
      </p:grp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80046" y="-33102"/>
            <a:ext cx="8468417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Мобильная автоматизация. Склады. </a:t>
            </a:r>
            <a:r>
              <a:rPr lang="ru-RU" sz="3500" b="1" dirty="0" err="1" smtClean="0"/>
              <a:t>Ритейл</a:t>
            </a:r>
            <a:r>
              <a:rPr lang="en-US" sz="3500" b="1" dirty="0" smtClean="0"/>
              <a:t>. </a:t>
            </a:r>
            <a:r>
              <a:rPr lang="ru-RU" sz="3500" b="1" dirty="0" smtClean="0"/>
              <a:t>Выставки</a:t>
            </a:r>
            <a:endParaRPr lang="ru-RU" sz="3500" b="1" dirty="0"/>
          </a:p>
        </p:txBody>
      </p:sp>
      <p:sp>
        <p:nvSpPr>
          <p:cNvPr id="19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4</a:t>
            </a:fld>
            <a:endParaRPr lang="ru-RU" sz="1200" dirty="0" smtClean="0"/>
          </a:p>
        </p:txBody>
      </p:sp>
      <p:pic>
        <p:nvPicPr>
          <p:cNvPr id="24" name="Picture 8" descr="http://www.pentawms.ru/img/wms/otb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1124744"/>
            <a:ext cx="3875732" cy="1407306"/>
          </a:xfrm>
          <a:prstGeom prst="rect">
            <a:avLst/>
          </a:prstGeom>
          <a:noFill/>
        </p:spPr>
      </p:pic>
      <p:pic>
        <p:nvPicPr>
          <p:cNvPr id="2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770" y="2564904"/>
            <a:ext cx="2592288" cy="3644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3933056"/>
            <a:ext cx="2899420" cy="2201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1124744"/>
            <a:ext cx="3410744" cy="257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3789040"/>
            <a:ext cx="3045345" cy="2352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shop.scanport.ru/upload/iblock/c34/c347ac77cf645c5f270e11907c11d31f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340768"/>
            <a:ext cx="3312368" cy="33123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2520280" cy="562074"/>
          </a:xfrm>
        </p:spPr>
        <p:txBody>
          <a:bodyPr/>
          <a:lstStyle/>
          <a:p>
            <a:r>
              <a:rPr lang="en-US" dirty="0" smtClean="0"/>
              <a:t>Pidion	 BIP-7000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980728"/>
            <a:ext cx="4752528" cy="475252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Промышленный терминал сбора данных от Pidion.</a:t>
            </a:r>
            <a:r>
              <a:rPr lang="en-US" sz="2000" dirty="0" smtClean="0"/>
              <a:t> </a:t>
            </a:r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ОС Windows Mobile 6.5 и Windows CE 5.0 в зависимости от конфигурации. </a:t>
            </a:r>
          </a:p>
          <a:p>
            <a:endParaRPr lang="ru-RU" sz="2000" dirty="0" smtClean="0"/>
          </a:p>
          <a:p>
            <a:r>
              <a:rPr lang="ru-RU" sz="2000" dirty="0" smtClean="0"/>
              <a:t>Система защиты IP65 позволяет использовать терминал в любых условиях. </a:t>
            </a:r>
          </a:p>
          <a:p>
            <a:endParaRPr lang="ru-RU" sz="2000" dirty="0" smtClean="0"/>
          </a:p>
          <a:p>
            <a:r>
              <a:rPr lang="ru-RU" sz="2000" dirty="0" smtClean="0"/>
              <a:t>Идеальный прибор в сфере управления</a:t>
            </a:r>
          </a:p>
          <a:p>
            <a:r>
              <a:rPr lang="ru-RU" sz="2000" u="sng" dirty="0" smtClean="0"/>
              <a:t>складом</a:t>
            </a:r>
            <a:r>
              <a:rPr lang="ru-RU" sz="2000" dirty="0" smtClean="0"/>
              <a:t>, транспортировки грузов, </a:t>
            </a:r>
          </a:p>
          <a:p>
            <a:r>
              <a:rPr lang="ru-RU" sz="2000" dirty="0" smtClean="0"/>
              <a:t>сервиса и многого другого.</a:t>
            </a:r>
            <a:endParaRPr lang="ru-RU" sz="2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98026" y="5157192"/>
            <a:ext cx="2804352" cy="834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04951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BIP-7000</a:t>
            </a:r>
            <a:r>
              <a:rPr lang="ru-RU" dirty="0" smtClean="0"/>
              <a:t> – на что обратить внимание: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619672" y="836712"/>
          <a:ext cx="6696744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827584" y="3140968"/>
            <a:ext cx="792088" cy="26642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899592" y="3140968"/>
            <a:ext cx="720080" cy="20882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899592" y="1196752"/>
            <a:ext cx="792088" cy="194421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899592" y="3212976"/>
            <a:ext cx="3456384" cy="360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Управляющая кнопка: сведения 29">
            <a:hlinkClick r:id="" action="ppaction://noaction" highlightClick="1"/>
          </p:cNvPr>
          <p:cNvSpPr/>
          <p:nvPr/>
        </p:nvSpPr>
        <p:spPr>
          <a:xfrm>
            <a:off x="683568" y="2852936"/>
            <a:ext cx="720080" cy="648072"/>
          </a:xfrm>
          <a:prstGeom prst="actionButtonInformati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Сравнение с конкурентами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51520" y="692695"/>
          <a:ext cx="8640960" cy="5663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4255"/>
                <a:gridCol w="2709454"/>
                <a:gridCol w="2196854"/>
                <a:gridCol w="2050397"/>
              </a:tblGrid>
              <a:tr h="380239">
                <a:tc>
                  <a:txBody>
                    <a:bodyPr/>
                    <a:lstStyle/>
                    <a:p>
                      <a:endParaRPr lang="ru-RU" sz="11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+mj-lt"/>
                        </a:rPr>
                        <a:t>BIP</a:t>
                      </a:r>
                      <a:r>
                        <a:rPr lang="en-US" sz="1600" baseline="0" dirty="0" smtClean="0">
                          <a:latin typeface="+mj-lt"/>
                        </a:rPr>
                        <a:t>-7000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+mj-lt"/>
                        </a:rPr>
                        <a:t>Motorola 31</a:t>
                      </a:r>
                      <a:r>
                        <a:rPr lang="ru-RU" sz="1600" dirty="0" smtClean="0">
                          <a:latin typeface="+mj-lt"/>
                        </a:rPr>
                        <a:t>**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600" dirty="0" err="1" smtClean="0">
                          <a:latin typeface="+mj-lt"/>
                        </a:rPr>
                        <a:t>DataLogic</a:t>
                      </a:r>
                      <a:r>
                        <a:rPr lang="en-US" sz="1600" dirty="0" smtClean="0">
                          <a:latin typeface="+mj-lt"/>
                        </a:rPr>
                        <a:t> Scorpio X3</a:t>
                      </a:r>
                      <a:endParaRPr lang="ru-RU" sz="1600" dirty="0">
                        <a:latin typeface="+mj-lt"/>
                      </a:endParaRPr>
                    </a:p>
                  </a:txBody>
                  <a:tcPr anchor="ctr"/>
                </a:tc>
              </a:tr>
              <a:tr h="49767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Процессор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CPU Intel® Marvell </a:t>
                      </a:r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latin typeface="+mj-lt"/>
                      </a:endParaRPr>
                    </a:p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FF0000"/>
                          </a:solidFill>
                          <a:latin typeface="+mj-lt"/>
                        </a:rPr>
                        <a:t>PXA320 </a:t>
                      </a:r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806 </a:t>
                      </a:r>
                      <a:r>
                        <a:rPr lang="ru-RU" sz="1400" b="0" i="0" u="none" strike="noStrike" dirty="0" err="1">
                          <a:solidFill>
                            <a:srgbClr val="FF0000"/>
                          </a:solidFill>
                          <a:latin typeface="+mj-lt"/>
                        </a:rPr>
                        <a:t>Мгц</a:t>
                      </a:r>
                      <a:endParaRPr lang="ru-RU" sz="1400" b="0" i="0" u="none" strike="noStrike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222"/>
                          </a:solidFill>
                          <a:latin typeface="+mj-lt"/>
                        </a:rPr>
                        <a:t>Marvell </a:t>
                      </a:r>
                      <a:endParaRPr lang="ru-RU" sz="1400" b="0" i="0" u="none" strike="noStrike" dirty="0" smtClean="0">
                        <a:solidFill>
                          <a:srgbClr val="222222"/>
                        </a:solidFill>
                        <a:latin typeface="+mj-lt"/>
                      </a:endParaRPr>
                    </a:p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222222"/>
                          </a:solidFill>
                          <a:latin typeface="+mj-lt"/>
                        </a:rPr>
                        <a:t>PXA320 </a:t>
                      </a:r>
                      <a:r>
                        <a:rPr lang="en-US" sz="1400" b="0" i="0" u="none" strike="noStrike" dirty="0">
                          <a:solidFill>
                            <a:srgbClr val="222222"/>
                          </a:solidFill>
                          <a:latin typeface="+mj-lt"/>
                        </a:rPr>
                        <a:t>624</a:t>
                      </a:r>
                      <a:r>
                        <a:rPr lang="ru-RU" sz="1400" b="0" i="0" u="none" strike="noStrike" dirty="0">
                          <a:solidFill>
                            <a:srgbClr val="222222"/>
                          </a:solidFill>
                          <a:latin typeface="+mj-lt"/>
                        </a:rPr>
                        <a:t>МГц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XScale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</a:t>
                      </a:r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latin typeface="+mj-lt"/>
                      </a:endParaRPr>
                    </a:p>
                    <a:p>
                      <a:pPr algn="ctr" fontAlgn="ctr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PXA310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@ 624 MHz</a:t>
                      </a:r>
                    </a:p>
                  </a:txBody>
                  <a:tcPr marL="0" marR="0" marT="0" marB="0" anchor="ctr"/>
                </a:tc>
              </a:tr>
              <a:tr h="7409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j-lt"/>
                        </a:rPr>
                        <a:t>Сканирующий</a:t>
                      </a:r>
                      <a:r>
                        <a:rPr lang="ru-RU" sz="1400" baseline="0" dirty="0" smtClean="0">
                          <a:latin typeface="+mj-lt"/>
                        </a:rPr>
                        <a:t> модуль</a:t>
                      </a:r>
                      <a:endParaRPr lang="ru-RU" sz="1400" dirty="0" smtClean="0">
                        <a:latin typeface="+mj-lt"/>
                      </a:endParaRPr>
                    </a:p>
                    <a:p>
                      <a:endParaRPr lang="ru-RU" sz="14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Лазерный (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станадртый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, </a:t>
                      </a:r>
                      <a:r>
                        <a:rPr lang="ru-RU" sz="1400" b="0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с расширенным </a:t>
                      </a:r>
                      <a:r>
                        <a:rPr lang="ru-RU" sz="1400" b="0" i="0" u="none" strike="noStrike" dirty="0" err="1" smtClean="0">
                          <a:solidFill>
                            <a:srgbClr val="FF0000"/>
                          </a:solidFill>
                          <a:latin typeface="+mj-lt"/>
                        </a:rPr>
                        <a:t>диапозоном</a:t>
                      </a:r>
                      <a:r>
                        <a:rPr lang="ru-RU" sz="1400" b="0" i="0" u="none" strike="noStrike" dirty="0" smtClean="0">
                          <a:solidFill>
                            <a:srgbClr val="FF0000"/>
                          </a:solidFill>
                          <a:latin typeface="+mj-lt"/>
                        </a:rPr>
                        <a:t> до 12 метров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),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CMOS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latin typeface="+mj-lt"/>
                        </a:rPr>
                        <a:t>Imager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Лазерный (фиксированный или с поворотной головой), CMOS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Imager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Лазерный,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CMOS Imager</a:t>
                      </a:r>
                    </a:p>
                  </a:txBody>
                  <a:tcPr marL="0" marR="0" marT="0" marB="0" anchor="ctr"/>
                </a:tc>
              </a:tr>
              <a:tr h="63443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Размер экрана</a:t>
                      </a:r>
                      <a:endParaRPr lang="ru-RU" sz="14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2.8",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240х320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(0.2”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 не принципиальная разница)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3.0", 320х320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2.8", 320х240</a:t>
                      </a:r>
                    </a:p>
                  </a:txBody>
                  <a:tcPr marL="0" marR="0" marT="0" marB="0" anchor="ctr"/>
                </a:tc>
              </a:tr>
              <a:tr h="63443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Питание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2,260mAh / </a:t>
                      </a:r>
                      <a:r>
                        <a:rPr lang="en-US" sz="1400" b="0" i="0" u="none" strike="noStrike" kern="1200" dirty="0">
                          <a:solidFill>
                            <a:srgbClr val="FF0000"/>
                          </a:solidFill>
                          <a:latin typeface="+mj-lt"/>
                          <a:ea typeface="+mn-ea"/>
                          <a:cs typeface="+mn-cs"/>
                        </a:rPr>
                        <a:t>3,390mAh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400" b="0" i="0" u="none" strike="noStrike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литий ионный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2,740mAh, </a:t>
                      </a:r>
                      <a:r>
                        <a:rPr lang="ru-RU" sz="1400" b="0" i="0" u="none" strike="noStrike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литий ионный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3,000mAh,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литий ионный</a:t>
                      </a:r>
                    </a:p>
                  </a:txBody>
                  <a:tcPr marL="0" marR="0" marT="0" marB="0" anchor="ctr"/>
                </a:tc>
              </a:tr>
              <a:tr h="63443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Класс защиты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IP65, падение с 1,8 м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IP54, падение с 1,2 м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IP64, падение с 1,5 м</a:t>
                      </a:r>
                    </a:p>
                  </a:txBody>
                  <a:tcPr marL="0" marR="0" marT="0" marB="0" anchor="ctr"/>
                </a:tc>
              </a:tr>
              <a:tr h="64832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Вкомплекте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Подставка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, блок питания, АКБ,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стилус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, ремешок, защитная пленка, USB кабель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АКБ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АКБ</a:t>
                      </a:r>
                    </a:p>
                  </a:txBody>
                  <a:tcPr marL="0" marR="0" marT="0" marB="0" anchor="ctr"/>
                </a:tc>
              </a:tr>
              <a:tr h="49767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Размеры (Ш </a:t>
                      </a:r>
                      <a:r>
                        <a:rPr lang="ru-RU" sz="1400" b="1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х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Д </a:t>
                      </a:r>
                      <a:r>
                        <a:rPr lang="ru-RU" sz="1400" b="1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х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В)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196,7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x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72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x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</a:t>
                      </a:r>
                      <a:r>
                        <a:rPr lang="ru-RU" sz="1400" b="0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33,6 мм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190,4 x 82,6 x 45,2 мм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193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х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76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+mj-lt"/>
                        </a:rPr>
                        <a:t>х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42</a:t>
                      </a:r>
                    </a:p>
                  </a:txBody>
                  <a:tcPr marL="0" marR="0" marT="0" marB="0" anchor="ctr"/>
                </a:tc>
              </a:tr>
              <a:tr h="49767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Вес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326 гр. (с аккумулятором)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424 гр.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390 гр.</a:t>
                      </a:r>
                    </a:p>
                  </a:txBody>
                  <a:tcPr marL="0" marR="0" marT="0" marB="0" anchor="ctr"/>
                </a:tc>
              </a:tr>
              <a:tr h="49767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Рабочая температура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latin typeface="+mj-lt"/>
                        </a:rPr>
                        <a:t>-20°... + 60° C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+mj-lt"/>
                        </a:rPr>
                        <a:t> -20°... + 50° C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-10°... + 50° C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Pidion BIP-6000	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120" name="TextBox 119"/>
          <p:cNvSpPr txBox="1"/>
          <p:nvPr/>
        </p:nvSpPr>
        <p:spPr>
          <a:xfrm>
            <a:off x="3563888" y="1844824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5229200"/>
            <a:ext cx="2880320" cy="840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" name="TextBox 121"/>
          <p:cNvSpPr txBox="1"/>
          <p:nvPr/>
        </p:nvSpPr>
        <p:spPr>
          <a:xfrm>
            <a:off x="3059832" y="908721"/>
            <a:ext cx="5760640" cy="4047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ts val="600"/>
              </a:spcBef>
            </a:pPr>
            <a:r>
              <a:rPr lang="ru-RU" sz="2000" dirty="0" smtClean="0"/>
              <a:t>Промышленный защищенный терминал сбора данных. </a:t>
            </a:r>
          </a:p>
          <a:p>
            <a:pPr fontAlgn="base">
              <a:spcBef>
                <a:spcPts val="600"/>
              </a:spcBef>
            </a:pPr>
            <a:endParaRPr lang="ru-RU" sz="2000" dirty="0" smtClean="0"/>
          </a:p>
          <a:p>
            <a:pPr fontAlgn="base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Windows Mobile 6.1</a:t>
            </a:r>
          </a:p>
          <a:p>
            <a:pPr fontAlgn="base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Терминал поддерживает стандарты связи GSM, EDGE, GPRS </a:t>
            </a:r>
          </a:p>
          <a:p>
            <a:pPr fontAlgn="base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Большой сенсорный дисплей размером 3,5</a:t>
            </a:r>
            <a:r>
              <a:rPr lang="en-US" dirty="0" smtClean="0"/>
              <a:t>”</a:t>
            </a:r>
            <a:endParaRPr lang="ru-RU" dirty="0" smtClean="0"/>
          </a:p>
          <a:p>
            <a:pPr fontAlgn="base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Разрешение 480х640 </a:t>
            </a:r>
          </a:p>
          <a:p>
            <a:pPr fontAlgn="base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 smtClean="0"/>
              <a:t> Уровень защиты IP65 </a:t>
            </a:r>
          </a:p>
          <a:p>
            <a:pPr fontAlgn="base">
              <a:spcBef>
                <a:spcPts val="600"/>
              </a:spcBef>
              <a:buFont typeface="Arial" pitchFamily="34" charset="0"/>
              <a:buChar char="•"/>
            </a:pPr>
            <a:r>
              <a:rPr lang="ru-RU" b="1" dirty="0" smtClean="0"/>
              <a:t>Работает при температуре от −30°С до +60°С.</a:t>
            </a:r>
          </a:p>
          <a:p>
            <a:endParaRPr lang="ru-RU" dirty="0" smtClean="0"/>
          </a:p>
          <a:p>
            <a:r>
              <a:rPr lang="ru-RU" dirty="0" smtClean="0"/>
              <a:t>Самый универсальный и самый защищенный терминал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08720"/>
            <a:ext cx="2581275" cy="288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149080"/>
            <a:ext cx="1972617" cy="144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5589240"/>
            <a:ext cx="346710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627784" y="5229200"/>
            <a:ext cx="22029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Наберите в </a:t>
            </a:r>
            <a:r>
              <a:rPr lang="en-US" dirty="0" smtClean="0"/>
              <a:t>YouTube: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195736" y="5877272"/>
            <a:ext cx="33486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hlinkClick r:id="rId6"/>
              </a:rPr>
              <a:t>http://www.youtube.com/watch?v=Wwyj6VoAtZg</a:t>
            </a:r>
            <a:r>
              <a:rPr lang="en-US" sz="1200" dirty="0" smtClean="0"/>
              <a:t> </a:t>
            </a:r>
            <a:endParaRPr lang="ru-RU" sz="1200" dirty="0"/>
          </a:p>
        </p:txBody>
      </p:sp>
    </p:spTree>
    <p:extLst>
      <p:ext uri="{BB962C8B-B14F-4D97-AF65-F5344CB8AC3E}">
        <p14:creationId xmlns="" xmlns:p14="http://schemas.microsoft.com/office/powerpoint/2010/main" val="11789608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Прямая со стрелкой 12"/>
          <p:cNvCxnSpPr/>
          <p:nvPr/>
        </p:nvCxnSpPr>
        <p:spPr>
          <a:xfrm>
            <a:off x="755576" y="3501008"/>
            <a:ext cx="1080120" cy="23762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BIP-6000 – </a:t>
            </a:r>
            <a:r>
              <a:rPr lang="ru-RU" dirty="0" smtClean="0"/>
              <a:t>на что обратить внимание: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971600" y="908720"/>
          <a:ext cx="799288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827584" y="2708920"/>
            <a:ext cx="1080120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835968" y="1916832"/>
            <a:ext cx="1071736" cy="13045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827584" y="3212976"/>
            <a:ext cx="108012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827584" y="3212976"/>
            <a:ext cx="1080120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827584" y="3212976"/>
            <a:ext cx="1080120" cy="23042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8" name="Управляющая кнопка: сведения 27">
            <a:hlinkClick r:id="" action="ppaction://noaction" highlightClick="1"/>
          </p:cNvPr>
          <p:cNvSpPr/>
          <p:nvPr/>
        </p:nvSpPr>
        <p:spPr>
          <a:xfrm>
            <a:off x="179512" y="2780928"/>
            <a:ext cx="1115616" cy="1080120"/>
          </a:xfrm>
          <a:prstGeom prst="actionButtonInformati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позиционировать </a:t>
            </a:r>
            <a:r>
              <a:rPr lang="en-US" dirty="0" smtClean="0"/>
              <a:t>BIP-6000	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980728"/>
            <a:ext cx="7776864" cy="4165923"/>
          </a:xfrm>
        </p:spPr>
        <p:txBody>
          <a:bodyPr/>
          <a:lstStyle/>
          <a:p>
            <a:pPr marL="457200" indent="-457200"/>
            <a:r>
              <a:rPr lang="ru-RU" dirty="0" smtClean="0"/>
              <a:t>Предлагайте </a:t>
            </a:r>
            <a:r>
              <a:rPr lang="en-US" dirty="0" smtClean="0"/>
              <a:t>BIP-6000</a:t>
            </a:r>
            <a:r>
              <a:rPr lang="ru-RU" dirty="0" smtClean="0"/>
              <a:t>,</a:t>
            </a:r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ü"/>
            </a:pPr>
            <a:endParaRPr lang="ru-RU" sz="500" dirty="0" smtClean="0"/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ü"/>
            </a:pPr>
            <a:r>
              <a:rPr lang="ru-RU" dirty="0" smtClean="0"/>
              <a:t>Если нужен </a:t>
            </a:r>
            <a:r>
              <a:rPr lang="en-US" dirty="0" smtClean="0"/>
              <a:t>PDA</a:t>
            </a:r>
            <a:r>
              <a:rPr lang="ru-RU" dirty="0" smtClean="0"/>
              <a:t>-форм фактор</a:t>
            </a:r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ü"/>
            </a:pPr>
            <a:r>
              <a:rPr lang="ru-RU" dirty="0" smtClean="0"/>
              <a:t>Если важна высокая степень защиты </a:t>
            </a:r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ü"/>
            </a:pPr>
            <a:r>
              <a:rPr lang="ru-RU" dirty="0" smtClean="0"/>
              <a:t>Если нужно морозостойкость (работает до -30)</a:t>
            </a:r>
            <a:endParaRPr lang="en-US" dirty="0" smtClean="0"/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ü"/>
            </a:pPr>
            <a:r>
              <a:rPr lang="ru-RU" dirty="0" smtClean="0"/>
              <a:t>Если важно разрешение экрана (480*640)</a:t>
            </a:r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ü"/>
            </a:pPr>
            <a:r>
              <a:rPr lang="ru-RU" dirty="0" smtClean="0"/>
              <a:t>Если нужен универсальный терминал </a:t>
            </a:r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ü"/>
            </a:pPr>
            <a:r>
              <a:rPr lang="ru-RU" dirty="0" smtClean="0"/>
              <a:t>Если нужные высокие системные показатели</a:t>
            </a:r>
          </a:p>
          <a:p>
            <a:pPr marL="457200" indent="-457200">
              <a:buClr>
                <a:srgbClr val="C00000"/>
              </a:buClr>
              <a:buFont typeface="Wingdings" pitchFamily="2" charset="2"/>
              <a:buChar char="ü"/>
            </a:pPr>
            <a:r>
              <a:rPr lang="ru-RU" dirty="0" smtClean="0"/>
              <a:t>Если нужен ТСД с большой батарейкой (4400 </a:t>
            </a:r>
            <a:r>
              <a:rPr lang="en-US" dirty="0" err="1" smtClean="0"/>
              <a:t>mAh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157192"/>
            <a:ext cx="2232248" cy="10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157192"/>
            <a:ext cx="23145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t="16200"/>
          <a:stretch>
            <a:fillRect/>
          </a:stretch>
        </p:blipFill>
        <p:spPr bwMode="auto">
          <a:xfrm>
            <a:off x="6012160" y="5157192"/>
            <a:ext cx="2190750" cy="1117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Pidion BIP-1500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88640"/>
            <a:ext cx="362902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725144"/>
            <a:ext cx="1819275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23528" y="1124744"/>
            <a:ext cx="496855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Pidion BIP-1500 — современный терминал сбора данных </a:t>
            </a:r>
            <a:r>
              <a:rPr lang="ru-RU" sz="2000" u="sng" dirty="0" smtClean="0"/>
              <a:t>со встроенным принтером </a:t>
            </a:r>
            <a:r>
              <a:rPr lang="ru-RU" sz="2000" dirty="0" smtClean="0"/>
              <a:t>чеков и множеством дополнительных функций:</a:t>
            </a:r>
            <a:endParaRPr lang="en-US" sz="2000" dirty="0" smtClean="0"/>
          </a:p>
          <a:p>
            <a:endParaRPr lang="ru-RU" sz="2000" dirty="0" smtClean="0"/>
          </a:p>
          <a:p>
            <a:r>
              <a:rPr lang="en-US" sz="2000" dirty="0" smtClean="0"/>
              <a:t>- </a:t>
            </a:r>
            <a:r>
              <a:rPr lang="ru-RU" sz="2000" dirty="0" smtClean="0"/>
              <a:t>считыватель магнитных карт;</a:t>
            </a:r>
          </a:p>
          <a:p>
            <a:endParaRPr lang="en-US" sz="2000" dirty="0" smtClean="0"/>
          </a:p>
          <a:p>
            <a:r>
              <a:rPr lang="en-US" sz="2000" dirty="0" smtClean="0"/>
              <a:t>- </a:t>
            </a:r>
            <a:r>
              <a:rPr lang="ru-RU" sz="2000" dirty="0" smtClean="0"/>
              <a:t>считыватель карт типа IC;</a:t>
            </a:r>
          </a:p>
          <a:p>
            <a:pPr>
              <a:buFontTx/>
              <a:buChar char="-"/>
            </a:pP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ru-RU" sz="2000" dirty="0" smtClean="0"/>
              <a:t>считыватель бесконтактных карт;</a:t>
            </a:r>
          </a:p>
          <a:p>
            <a:pPr>
              <a:buFontTx/>
              <a:buChar char="-"/>
            </a:pP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smtClean="0"/>
              <a:t> </a:t>
            </a:r>
            <a:r>
              <a:rPr lang="ru-RU" sz="2000" dirty="0" smtClean="0"/>
              <a:t>встроенный сканер </a:t>
            </a:r>
            <a:r>
              <a:rPr lang="ru-RU" sz="2000" dirty="0" err="1" smtClean="0"/>
              <a:t>штрихкода</a:t>
            </a:r>
            <a:r>
              <a:rPr lang="ru-RU" sz="2000" dirty="0" smtClean="0"/>
              <a:t>;</a:t>
            </a:r>
          </a:p>
          <a:p>
            <a:pPr>
              <a:buFontTx/>
              <a:buChar char="-"/>
            </a:pPr>
            <a:endParaRPr lang="en-US" sz="2000" dirty="0" smtClean="0"/>
          </a:p>
          <a:p>
            <a:pPr>
              <a:buFontTx/>
              <a:buChar char="-"/>
            </a:pPr>
            <a:r>
              <a:rPr lang="ru-RU" sz="2000" dirty="0" smtClean="0"/>
              <a:t>камера</a:t>
            </a:r>
          </a:p>
          <a:p>
            <a:pPr>
              <a:buFontTx/>
              <a:buChar char="-"/>
            </a:pPr>
            <a:endParaRPr lang="ru-RU" sz="20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 что обратить внимание </a:t>
            </a:r>
            <a:r>
              <a:rPr lang="en-US" dirty="0" smtClean="0"/>
              <a:t>BIP-1500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971600" y="836712"/>
          <a:ext cx="799288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827584" y="2420888"/>
            <a:ext cx="1080120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835968" y="1916832"/>
            <a:ext cx="1071736" cy="13045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827584" y="3212976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827584" y="3212976"/>
            <a:ext cx="1080120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827584" y="3212976"/>
            <a:ext cx="1080120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827584" y="3212976"/>
            <a:ext cx="1008112" cy="25922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8" name="Управляющая кнопка: сведения 27">
            <a:hlinkClick r:id="" action="ppaction://noaction" highlightClick="1"/>
          </p:cNvPr>
          <p:cNvSpPr/>
          <p:nvPr/>
        </p:nvSpPr>
        <p:spPr>
          <a:xfrm>
            <a:off x="179512" y="2780928"/>
            <a:ext cx="1115616" cy="1080120"/>
          </a:xfrm>
          <a:prstGeom prst="actionButtonInformation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ЕНВД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052736"/>
            <a:ext cx="7776864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Как много клиентов работают по ЕНВД?</a:t>
            </a:r>
          </a:p>
          <a:p>
            <a:endParaRPr lang="ru-RU" dirty="0" smtClean="0"/>
          </a:p>
          <a:p>
            <a:pPr marL="457200" indent="-457200"/>
            <a:r>
              <a:rPr lang="ru-RU" dirty="0" smtClean="0"/>
              <a:t>С 2013 года ЕНВД стал </a:t>
            </a:r>
          </a:p>
          <a:p>
            <a:pPr marL="457200" indent="-457200"/>
            <a:r>
              <a:rPr lang="ru-RU" dirty="0" smtClean="0"/>
              <a:t>добровольным!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95536" y="3356992"/>
            <a:ext cx="70567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ru-RU" dirty="0" smtClean="0"/>
              <a:t>Единый налог на вмененный доход (сокращ. ЕНВД, «</a:t>
            </a:r>
            <a:r>
              <a:rPr lang="ru-RU" dirty="0" err="1" smtClean="0"/>
              <a:t>вмененка</a:t>
            </a:r>
            <a:r>
              <a:rPr lang="ru-RU" dirty="0" smtClean="0"/>
              <a:t>») — система налогообложения отдельных видов </a:t>
            </a:r>
            <a:r>
              <a:rPr lang="ru-RU" dirty="0" smtClean="0">
                <a:hlinkClick r:id="rId2" tooltip="Предпринимательская деятельность"/>
              </a:rPr>
              <a:t>предпринимательской деятельности</a:t>
            </a:r>
            <a:r>
              <a:rPr lang="ru-RU" dirty="0" smtClean="0"/>
              <a:t>. Именно деятельности, а не юридического лица или предпринимателя, поэтому ЕНВД прекрасно сочетается с общей или </a:t>
            </a:r>
            <a:r>
              <a:rPr lang="ru-RU" dirty="0" smtClean="0">
                <a:hlinkClick r:id="rId3" tooltip="УСН"/>
              </a:rPr>
              <a:t>упрощенной системой налогообложения</a:t>
            </a:r>
            <a:r>
              <a:rPr lang="ru-RU" dirty="0" smtClean="0"/>
              <a:t>. Основное отличие ЕНВД от этих систем — то, что налог берется не с фактически полученного, а с вмененного дохода, то есть с того, который предполагается у вас (и за вас) чиновниками. До 2013 года налог был обязательным, с 1 января 2013 года он добровольный.</a:t>
            </a:r>
            <a:endParaRPr lang="ru-RU" dirty="0"/>
          </a:p>
        </p:txBody>
      </p:sp>
      <p:pic>
        <p:nvPicPr>
          <p:cNvPr id="1028" name="Picture 4" descr="http://acscon.ru/wp-content/uploads/2013/01/%D0%95%D0%9D%D0%92%D0%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1628800"/>
            <a:ext cx="5040560" cy="36544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11944"/>
          <a:stretch>
            <a:fillRect/>
          </a:stretch>
        </p:blipFill>
        <p:spPr bwMode="auto">
          <a:xfrm>
            <a:off x="6156176" y="3212976"/>
            <a:ext cx="2952328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Pidion BIP-1500 </a:t>
            </a:r>
            <a:r>
              <a:rPr lang="ru-RU" dirty="0" smtClean="0"/>
              <a:t>для ЕНВД!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484784"/>
            <a:ext cx="7176327" cy="4176464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ru-RU" dirty="0" smtClean="0"/>
              <a:t> Подобрать товар под клиента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Оформить заказ не отходя от товара (например, бочка масла или кабинка </a:t>
            </a:r>
            <a:r>
              <a:rPr lang="ru-RU" dirty="0" err="1" smtClean="0"/>
              <a:t>БИО-туалет</a:t>
            </a:r>
            <a:r>
              <a:rPr lang="ru-RU" dirty="0" smtClean="0"/>
              <a:t>)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Напечатать </a:t>
            </a:r>
            <a:r>
              <a:rPr lang="ru-RU" dirty="0" err="1" smtClean="0"/>
              <a:t>нефискальный</a:t>
            </a:r>
            <a:r>
              <a:rPr lang="ru-RU" dirty="0" smtClean="0"/>
              <a:t> чек с внутренним идентификатором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/>
              <a:t> Провести документ продажи </a:t>
            </a:r>
          </a:p>
          <a:p>
            <a:r>
              <a:rPr lang="ru-RU" dirty="0" smtClean="0"/>
              <a:t>в </a:t>
            </a:r>
            <a:r>
              <a:rPr lang="ru-RU" dirty="0" err="1" smtClean="0"/>
              <a:t>товароучетной</a:t>
            </a:r>
            <a:r>
              <a:rPr lang="ru-RU" dirty="0" smtClean="0"/>
              <a:t> системе не </a:t>
            </a:r>
          </a:p>
          <a:p>
            <a:r>
              <a:rPr lang="ru-RU" dirty="0" smtClean="0"/>
              <a:t>заходя в офис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755576" y="764704"/>
            <a:ext cx="45983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Лучше иметь 1 устройство, чем 3!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5536" y="6093296"/>
            <a:ext cx="5470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*Решение на </a:t>
            </a:r>
            <a:r>
              <a:rPr lang="en-US" dirty="0" err="1" smtClean="0"/>
              <a:t>MobileLogistics</a:t>
            </a:r>
            <a:r>
              <a:rPr lang="en-US" dirty="0" smtClean="0"/>
              <a:t> </a:t>
            </a:r>
            <a:r>
              <a:rPr lang="ru-RU" dirty="0" smtClean="0"/>
              <a:t>есть у компании </a:t>
            </a:r>
            <a:r>
              <a:rPr lang="ru-RU" dirty="0" err="1" smtClean="0"/>
              <a:t>Интелис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i.kollegov\Desktop\рабочая\маркетинг\Маркетинговые материалы\Opticon\_SMART\_DSF0686.JPG"/>
          <p:cNvPicPr>
            <a:picLocks noChangeAspect="1" noChangeArrowheads="1"/>
          </p:cNvPicPr>
          <p:nvPr/>
        </p:nvPicPr>
        <p:blipFill>
          <a:blip r:embed="rId2" cstate="print"/>
          <a:srcRect l="30139" t="6875" r="12323" b="11995"/>
          <a:stretch>
            <a:fillRect/>
          </a:stretch>
        </p:blipFill>
        <p:spPr bwMode="auto">
          <a:xfrm>
            <a:off x="3491879" y="692696"/>
            <a:ext cx="4824536" cy="451821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Терминал </a:t>
            </a:r>
            <a:r>
              <a:rPr lang="en-US" dirty="0" smtClean="0"/>
              <a:t>Opticon SMART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  <p:pic>
        <p:nvPicPr>
          <p:cNvPr id="1030" name="Picture 6" descr="C:\Users\i.kollegov\Desktop\рабочая\маркетинг\Маркетинговые материалы\Opticon\_SMART\_DSF0675.JPG"/>
          <p:cNvPicPr>
            <a:picLocks noChangeAspect="1" noChangeArrowheads="1"/>
          </p:cNvPicPr>
          <p:nvPr/>
        </p:nvPicPr>
        <p:blipFill>
          <a:blip r:embed="rId3" cstate="print"/>
          <a:srcRect t="13449" b="17704"/>
          <a:stretch>
            <a:fillRect/>
          </a:stretch>
        </p:blipFill>
        <p:spPr bwMode="auto">
          <a:xfrm rot="5400000">
            <a:off x="-495654" y="2177774"/>
            <a:ext cx="5472608" cy="2502458"/>
          </a:xfrm>
          <a:prstGeom prst="rect">
            <a:avLst/>
          </a:prstGeom>
          <a:noFill/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2132856"/>
            <a:ext cx="88585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5085184"/>
            <a:ext cx="4824536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1914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Терминал </a:t>
            </a:r>
            <a:r>
              <a:rPr lang="en-US" dirty="0" smtClean="0"/>
              <a:t>Opticon SMART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573016"/>
            <a:ext cx="7019925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 flipH="1">
            <a:off x="2123728" y="2996952"/>
            <a:ext cx="1296144" cy="72008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3131840" y="836712"/>
            <a:ext cx="2520280" cy="24482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АБВГ</a:t>
            </a:r>
          </a:p>
          <a:p>
            <a:pPr algn="ctr">
              <a:lnSpc>
                <a:spcPct val="70000"/>
              </a:lnSpc>
            </a:pPr>
            <a:r>
              <a:rPr lang="ru-RU" sz="8800" b="1" dirty="0" smtClean="0"/>
              <a:t>2</a:t>
            </a:r>
          </a:p>
          <a:p>
            <a:pPr algn="ctr"/>
            <a:r>
              <a:rPr lang="en-US" sz="5400" dirty="0" smtClean="0"/>
              <a:t>ABC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01914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Терминал </a:t>
            </a:r>
            <a:r>
              <a:rPr lang="en-US" dirty="0" smtClean="0"/>
              <a:t>Opticon SMART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573016"/>
            <a:ext cx="7019925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>
            <a:off x="4355976" y="2924944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764704"/>
            <a:ext cx="2160240" cy="253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01914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Терминал </a:t>
            </a:r>
            <a:r>
              <a:rPr lang="en-US" dirty="0" smtClean="0"/>
              <a:t>Opticon SMART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573016"/>
            <a:ext cx="7019925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Прямая со стрелкой 8"/>
          <p:cNvCxnSpPr/>
          <p:nvPr/>
        </p:nvCxnSpPr>
        <p:spPr>
          <a:xfrm>
            <a:off x="4644008" y="2564904"/>
            <a:ext cx="2088232" cy="11521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2051720" y="1124744"/>
            <a:ext cx="4680520" cy="1944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Уже установленное ПО </a:t>
            </a:r>
            <a:r>
              <a:rPr lang="en-US" sz="4000" dirty="0" err="1" smtClean="0"/>
              <a:t>MobileLogistics</a:t>
            </a:r>
            <a:endParaRPr lang="ru-RU" sz="4000" dirty="0"/>
          </a:p>
        </p:txBody>
      </p:sp>
    </p:spTree>
    <p:extLst>
      <p:ext uri="{BB962C8B-B14F-4D97-AF65-F5344CB8AC3E}">
        <p14:creationId xmlns="" xmlns:p14="http://schemas.microsoft.com/office/powerpoint/2010/main" val="301914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19</a:t>
            </a:fld>
            <a:endParaRPr lang="ru-RU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060848"/>
            <a:ext cx="5934075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6487" y="2060848"/>
            <a:ext cx="1699289" cy="4014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755576" y="692696"/>
            <a:ext cx="21275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Mini-USB</a:t>
            </a:r>
            <a:endParaRPr lang="ru-RU" sz="4000" dirty="0"/>
          </a:p>
        </p:txBody>
      </p:sp>
      <p:cxnSp>
        <p:nvCxnSpPr>
          <p:cNvPr id="10" name="Прямая со стрелкой 9"/>
          <p:cNvCxnSpPr>
            <a:stCxn id="8" idx="3"/>
          </p:cNvCxnSpPr>
          <p:nvPr/>
        </p:nvCxnSpPr>
        <p:spPr>
          <a:xfrm>
            <a:off x="2883081" y="1046639"/>
            <a:ext cx="4137191" cy="346248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355976" y="620688"/>
            <a:ext cx="4788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/>
              <a:t>Снижение стоимости</a:t>
            </a:r>
          </a:p>
          <a:p>
            <a:pPr marL="342900" indent="-342900">
              <a:buAutoNum type="arabicPeriod"/>
            </a:pPr>
            <a:r>
              <a:rPr lang="ru-RU" dirty="0" smtClean="0"/>
              <a:t>Легко заменить провод в случае утери</a:t>
            </a:r>
          </a:p>
          <a:p>
            <a:pPr marL="342900" indent="-342900">
              <a:buAutoNum type="arabicPeriod"/>
            </a:pPr>
            <a:r>
              <a:rPr lang="ru-RU" dirty="0" smtClean="0"/>
              <a:t>Возможность заряжать от любого устройства с </a:t>
            </a:r>
            <a:r>
              <a:rPr lang="en-US" dirty="0" smtClean="0"/>
              <a:t>USB</a:t>
            </a:r>
            <a:endParaRPr lang="ru-RU" dirty="0" smtClean="0"/>
          </a:p>
        </p:txBody>
      </p:sp>
      <p:cxnSp>
        <p:nvCxnSpPr>
          <p:cNvPr id="14" name="Прямая со стрелкой 13"/>
          <p:cNvCxnSpPr>
            <a:stCxn id="8" idx="3"/>
          </p:cNvCxnSpPr>
          <p:nvPr/>
        </p:nvCxnSpPr>
        <p:spPr>
          <a:xfrm>
            <a:off x="2883081" y="1046639"/>
            <a:ext cx="1400887" cy="60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Комплектация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124744"/>
            <a:ext cx="7776864" cy="4525963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В комплекте</a:t>
            </a:r>
            <a:r>
              <a:rPr lang="en-US" sz="3600" b="1" dirty="0" smtClean="0"/>
              <a:t> </a:t>
            </a:r>
            <a:r>
              <a:rPr lang="ru-RU" sz="3600" b="1" dirty="0" smtClean="0"/>
              <a:t>все: </a:t>
            </a:r>
          </a:p>
          <a:p>
            <a:endParaRPr lang="ru-RU" sz="2800" b="1" dirty="0" smtClean="0"/>
          </a:p>
          <a:p>
            <a:pPr marL="457200" indent="-457200">
              <a:buFont typeface="+mj-lt"/>
              <a:buAutoNum type="arabicPeriod"/>
            </a:pPr>
            <a:r>
              <a:rPr lang="ru-RU" sz="3200" dirty="0" smtClean="0"/>
              <a:t>Терминал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200" dirty="0" smtClean="0"/>
              <a:t>USB </a:t>
            </a:r>
            <a:r>
              <a:rPr lang="ru-RU" sz="3200" dirty="0" smtClean="0"/>
              <a:t>кабель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3200" dirty="0" smtClean="0"/>
              <a:t>Шнурок на запястье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3200" dirty="0" smtClean="0"/>
              <a:t>АКБ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3200" u="sng" dirty="0" smtClean="0"/>
              <a:t>ПО </a:t>
            </a:r>
            <a:r>
              <a:rPr lang="en-US" sz="3200" u="sng" dirty="0" err="1" smtClean="0"/>
              <a:t>MobileLogistics</a:t>
            </a:r>
            <a:r>
              <a:rPr lang="en-US" sz="3200" u="sng" dirty="0" smtClean="0"/>
              <a:t> 5</a:t>
            </a:r>
            <a:r>
              <a:rPr lang="ru-RU" sz="3200" u="sng" dirty="0" smtClean="0"/>
              <a:t>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1026" name="Picture 2" descr="C:\Users\i.kollegov\Desktop\Рабочая\Маркетинг\Маркетинговые материалы\Opticon\_SMART\smart_new_photo\kollegov-1.jpg"/>
          <p:cNvPicPr>
            <a:picLocks noChangeAspect="1" noChangeArrowheads="1"/>
          </p:cNvPicPr>
          <p:nvPr/>
        </p:nvPicPr>
        <p:blipFill>
          <a:blip r:embed="rId3" cstate="print"/>
          <a:srcRect l="11321" t="2285" r="11321"/>
          <a:stretch>
            <a:fillRect/>
          </a:stretch>
        </p:blipFill>
        <p:spPr bwMode="auto">
          <a:xfrm>
            <a:off x="5220072" y="620688"/>
            <a:ext cx="3528392" cy="36797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55576" y="404664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hlinkClick r:id="rId2" action="ppaction://hlinkfile"/>
              </a:rPr>
              <a:t>Сравнение </a:t>
            </a:r>
            <a:r>
              <a:rPr lang="en-US" sz="3600" dirty="0" smtClean="0">
                <a:hlinkClick r:id="rId2" action="ppaction://hlinkfile"/>
              </a:rPr>
              <a:t>SMART </a:t>
            </a:r>
            <a:r>
              <a:rPr lang="ru-RU" sz="3600" dirty="0" smtClean="0">
                <a:hlinkClick r:id="rId2" action="ppaction://hlinkfile"/>
              </a:rPr>
              <a:t>с аналогами</a:t>
            </a:r>
            <a:endParaRPr lang="ru-RU" sz="36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1520" y="1196752"/>
          <a:ext cx="8640960" cy="5040558"/>
        </p:xfrm>
        <a:graphic>
          <a:graphicData uri="http://schemas.openxmlformats.org/drawingml/2006/table">
            <a:tbl>
              <a:tblPr/>
              <a:tblGrid>
                <a:gridCol w="1547052"/>
                <a:gridCol w="2701420"/>
                <a:gridCol w="2585427"/>
                <a:gridCol w="1807061"/>
              </a:tblGrid>
              <a:tr h="2724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974807"/>
                          </a:solidFill>
                          <a:latin typeface="Arial Cyr"/>
                        </a:rPr>
                        <a:t>DOS </a:t>
                      </a:r>
                      <a:r>
                        <a:rPr lang="ru-RU" sz="1200" b="1" i="0" u="none" strike="noStrike" dirty="0">
                          <a:solidFill>
                            <a:srgbClr val="974807"/>
                          </a:solidFill>
                          <a:latin typeface="Arial Cyr"/>
                        </a:rPr>
                        <a:t>терминалы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smtClean="0">
                          <a:solidFill>
                            <a:srgbClr val="974807"/>
                          </a:solidFill>
                          <a:latin typeface="Arial Cyr"/>
                        </a:rPr>
                        <a:t>Opticon SMART</a:t>
                      </a:r>
                      <a:endParaRPr lang="en-US" sz="1200" b="1" i="0" u="none" strike="noStrike" dirty="0">
                        <a:solidFill>
                          <a:srgbClr val="974807"/>
                        </a:solidFill>
                        <a:latin typeface="Arial Cyr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1" i="0" u="none" strike="noStrike" dirty="0" err="1" smtClean="0">
                          <a:solidFill>
                            <a:srgbClr val="974807"/>
                          </a:solidFill>
                          <a:latin typeface="Arial Cyr"/>
                        </a:rPr>
                        <a:t>CipherLab</a:t>
                      </a:r>
                      <a:r>
                        <a:rPr lang="en-US" sz="1200" b="1" i="0" u="none" strike="noStrike" dirty="0" smtClean="0">
                          <a:solidFill>
                            <a:srgbClr val="974807"/>
                          </a:solidFill>
                          <a:latin typeface="Arial Cyr"/>
                        </a:rPr>
                        <a:t> </a:t>
                      </a:r>
                      <a:r>
                        <a:rPr lang="ru-RU" sz="1200" b="1" i="0" u="none" strike="noStrike" dirty="0" smtClean="0">
                          <a:solidFill>
                            <a:srgbClr val="974807"/>
                          </a:solidFill>
                          <a:latin typeface="Arial Cyr"/>
                        </a:rPr>
                        <a:t>8000/8001/8061/8071</a:t>
                      </a:r>
                      <a:endParaRPr lang="ru-RU" sz="1200" b="1" i="0" u="none" strike="noStrike" dirty="0">
                        <a:solidFill>
                          <a:srgbClr val="974807"/>
                        </a:solidFill>
                        <a:latin typeface="Arial Cyr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1" i="0" u="none" strike="noStrike" dirty="0" smtClean="0">
                          <a:solidFill>
                            <a:srgbClr val="974807"/>
                          </a:solidFill>
                          <a:latin typeface="Arial Cyr"/>
                        </a:rPr>
                        <a:t>Casio DT-930 </a:t>
                      </a:r>
                      <a:r>
                        <a:rPr lang="en-US" sz="1200" b="1" i="0" u="none" strike="noStrike" dirty="0">
                          <a:solidFill>
                            <a:srgbClr val="974807"/>
                          </a:solidFill>
                          <a:latin typeface="Arial Cyr"/>
                        </a:rPr>
                        <a:t>(</a:t>
                      </a:r>
                      <a:r>
                        <a:rPr lang="ru-RU" sz="1200" b="1" i="0" u="none" strike="noStrike" dirty="0">
                          <a:solidFill>
                            <a:srgbClr val="974807"/>
                          </a:solidFill>
                          <a:latin typeface="Arial Cyr"/>
                        </a:rPr>
                        <a:t>комплект)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724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latin typeface="Arial Cyr"/>
                        </a:rPr>
                        <a:t>OS / </a:t>
                      </a:r>
                      <a:r>
                        <a:rPr lang="ru-RU" sz="1200" b="1" i="0" u="none" strike="noStrike">
                          <a:latin typeface="Arial Cyr"/>
                        </a:rPr>
                        <a:t>Процессор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RX62N 32 bit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622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latin typeface="Arial"/>
                        </a:rPr>
                        <a:t>16 bit CMOS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latin typeface="Arial"/>
                        </a:rPr>
                        <a:t> RISC 32 bit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560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Arial Cyr"/>
                        </a:rPr>
                        <a:t>Память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FlashROM 4Мб; RAM 2Мб, Flash 128Мб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622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FlashROM 2M</a:t>
                      </a:r>
                      <a:r>
                        <a:rPr lang="ru-RU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б; </a:t>
                      </a:r>
                      <a:r>
                        <a:rPr lang="en-US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RAM 2M</a:t>
                      </a:r>
                      <a:r>
                        <a:rPr lang="ru-RU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б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FlashROM 16M</a:t>
                      </a:r>
                      <a:r>
                        <a:rPr lang="ru-RU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б; </a:t>
                      </a:r>
                      <a:r>
                        <a:rPr lang="en-US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RAM 4M</a:t>
                      </a:r>
                      <a:r>
                        <a:rPr lang="ru-RU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б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1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Arial Cyr"/>
                        </a:rPr>
                        <a:t>Сканер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Лазерный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Лазерный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Лазерный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1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Arial Cyr"/>
                        </a:rPr>
                        <a:t>Дисплей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Цветной </a:t>
                      </a:r>
                      <a:r>
                        <a:rPr lang="en-US" sz="12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LCD-</a:t>
                      </a:r>
                      <a:r>
                        <a:rPr lang="ru-RU" sz="12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дисплей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622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latin typeface="Arial"/>
                        </a:rPr>
                        <a:t>Монохромный </a:t>
                      </a:r>
                      <a:r>
                        <a:rPr lang="en-US" sz="1200" b="0" i="0" u="none" strike="noStrike" dirty="0">
                          <a:latin typeface="Arial"/>
                        </a:rPr>
                        <a:t>LCD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Монохромный </a:t>
                      </a:r>
                      <a:r>
                        <a:rPr lang="en-US" sz="1200" b="0" i="0" u="none" strike="noStrike">
                          <a:latin typeface="Arial"/>
                        </a:rPr>
                        <a:t>LCD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1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Arial Cyr"/>
                        </a:rPr>
                        <a:t>Разрешение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320 х 240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622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latin typeface="Arial"/>
                        </a:rPr>
                        <a:t>100x64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latin typeface="Arial"/>
                        </a:rPr>
                        <a:t>128x64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7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Arial Cyr"/>
                        </a:rPr>
                        <a:t>Клавиатура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23 клавиши с </a:t>
                      </a:r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latin typeface="Arial"/>
                        </a:rPr>
                        <a:t>русскими</a:t>
                      </a:r>
                      <a:r>
                        <a:rPr lang="ru-RU" sz="12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 и латинскими буквами буквами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622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latin typeface="Arial"/>
                        </a:rPr>
                        <a:t>Цифровая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Цифровая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1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Arial Cyr"/>
                        </a:rPr>
                        <a:t>Интерфейсы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pt-BR" sz="1200" b="1" i="0" u="none" strike="noStrike">
                          <a:solidFill>
                            <a:srgbClr val="FF0000"/>
                          </a:solidFill>
                          <a:latin typeface="Arial"/>
                        </a:rPr>
                        <a:t>USB 2.0</a:t>
                      </a:r>
                      <a:r>
                        <a:rPr lang="pt-BR" sz="1200" b="0" i="0" u="none" strike="noStrike">
                          <a:latin typeface="Arial"/>
                        </a:rPr>
                        <a:t>; IrDa Ver. 1.2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 err="1">
                          <a:latin typeface="Arial"/>
                        </a:rPr>
                        <a:t>IrDa</a:t>
                      </a:r>
                      <a:r>
                        <a:rPr lang="en-US" sz="1200" b="0" i="0" u="none" strike="noStrike" dirty="0">
                          <a:latin typeface="Arial"/>
                        </a:rPr>
                        <a:t>; Bluetooth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 dirty="0" err="1">
                          <a:latin typeface="Arial"/>
                        </a:rPr>
                        <a:t>IrDa</a:t>
                      </a:r>
                      <a:r>
                        <a:rPr lang="en-US" sz="1200" b="0" i="0" u="none" strike="noStrike" dirty="0">
                          <a:latin typeface="Arial"/>
                        </a:rPr>
                        <a:t>; Bluetooth, USB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1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Arial Cyr"/>
                        </a:rPr>
                        <a:t>Аккумулятор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Li-ion 3.7V, 1100MAh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622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Литий-ионный; 3.7</a:t>
                      </a:r>
                      <a:r>
                        <a:rPr lang="en-US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V 700mAh 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2х</a:t>
                      </a:r>
                      <a:r>
                        <a:rPr lang="en-US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AA </a:t>
                      </a:r>
                      <a:r>
                        <a:rPr lang="ru-RU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батарейки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1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Arial Cyr"/>
                        </a:rPr>
                        <a:t>Ресурс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Arial"/>
                        </a:rPr>
                        <a:t>40 часов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до 100 часов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до 80 часов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7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Arial Cyr"/>
                        </a:rPr>
                        <a:t>Размеры (ДхШхВ), мм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latin typeface="Arial"/>
                        </a:rPr>
                        <a:t>58,2 x 23,8 x 180,8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122x56x32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173x57x21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1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Arial Cyr"/>
                        </a:rPr>
                        <a:t>Вес, г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140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120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210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108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latin typeface="Arial Cyr"/>
                        </a:rPr>
                        <a:t>В комплекте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Кабель USB; ремешок на руку;  АКБ, Программное Обеспечение  Mobile Logistics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>
                          <a:latin typeface="Arial"/>
                        </a:rPr>
                        <a:t>ПО, подставка, блок питания, кабель, АКБ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dirty="0">
                          <a:latin typeface="Arial"/>
                        </a:rPr>
                        <a:t>Батарейки, ремешок, USB подставка, </a:t>
                      </a:r>
                      <a:r>
                        <a:rPr lang="ru-RU" sz="1200" b="0" i="0" u="none" strike="noStrike" dirty="0" err="1">
                          <a:latin typeface="Arial"/>
                        </a:rPr>
                        <a:t>бп</a:t>
                      </a:r>
                      <a:endParaRPr lang="ru-RU" sz="1200" b="0" i="0" u="none" strike="noStrike" dirty="0"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072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latin typeface="Arial Cyr"/>
                        </a:rPr>
                        <a:t>Приблизительная розничная цена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latin typeface="Arial Cyr"/>
                        </a:rPr>
                        <a:t>12 </a:t>
                      </a:r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latin typeface="Arial Cyr"/>
                        </a:rPr>
                        <a:t>500,00р.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622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latin typeface="Arial Cyr"/>
                        </a:rPr>
                        <a:t>13 </a:t>
                      </a:r>
                      <a:r>
                        <a:rPr lang="ru-RU" sz="1200" b="1" i="0" u="none" strike="noStrike" dirty="0">
                          <a:latin typeface="Arial Cyr"/>
                        </a:rPr>
                        <a:t>250,00р.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latin typeface="Arial Cyr"/>
                        </a:rPr>
                        <a:t>22 </a:t>
                      </a:r>
                      <a:r>
                        <a:rPr lang="ru-RU" sz="1200" b="1" i="0" u="none" strike="noStrike" dirty="0">
                          <a:latin typeface="Arial Cyr"/>
                        </a:rPr>
                        <a:t>800,00р.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258000" cy="562074"/>
          </a:xfrm>
        </p:spPr>
        <p:txBody>
          <a:bodyPr>
            <a:normAutofit/>
          </a:bodyPr>
          <a:lstStyle/>
          <a:p>
            <a:r>
              <a:rPr lang="en-US" dirty="0" smtClean="0"/>
              <a:t>Honeywell </a:t>
            </a:r>
            <a:r>
              <a:rPr lang="en-US" dirty="0" err="1" smtClean="0"/>
              <a:t>ScanPal</a:t>
            </a:r>
            <a:r>
              <a:rPr lang="en-US" dirty="0" smtClean="0"/>
              <a:t> RUS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4608512" cy="4525963"/>
          </a:xfrm>
        </p:spPr>
        <p:txBody>
          <a:bodyPr/>
          <a:lstStyle/>
          <a:p>
            <a:r>
              <a:rPr lang="ru-RU" sz="3600" dirty="0" err="1" smtClean="0">
                <a:solidFill>
                  <a:srgbClr val="FF0000"/>
                </a:solidFill>
              </a:rPr>
              <a:t>Супер</a:t>
            </a:r>
            <a:r>
              <a:rPr lang="ru-RU" sz="3600" dirty="0" smtClean="0">
                <a:solidFill>
                  <a:srgbClr val="FF0000"/>
                </a:solidFill>
              </a:rPr>
              <a:t> ХИТ!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Wi-Fi</a:t>
            </a:r>
            <a:endParaRPr lang="ru-RU" dirty="0" smtClean="0">
              <a:solidFill>
                <a:srgbClr val="FF0000"/>
              </a:solidFill>
            </a:endParaRP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FF0000"/>
                </a:solidFill>
              </a:rPr>
              <a:t> Русская клавиатура</a:t>
            </a:r>
          </a:p>
          <a:p>
            <a:pPr>
              <a:buFontTx/>
              <a:buChar char="-"/>
            </a:pPr>
            <a:r>
              <a:rPr lang="ru-RU" dirty="0" smtClean="0"/>
              <a:t> Можно купить подставку</a:t>
            </a:r>
          </a:p>
          <a:p>
            <a:pPr>
              <a:buFontTx/>
              <a:buChar char="-"/>
            </a:pPr>
            <a:r>
              <a:rPr lang="ru-RU" dirty="0" smtClean="0"/>
              <a:t> ОС </a:t>
            </a:r>
            <a:r>
              <a:rPr lang="en-US" dirty="0" smtClean="0"/>
              <a:t>Win</a:t>
            </a:r>
          </a:p>
          <a:p>
            <a:pPr>
              <a:buFontTx/>
              <a:buChar char="-"/>
            </a:pPr>
            <a:r>
              <a:rPr lang="en-US" dirty="0" smtClean="0"/>
              <a:t> ML</a:t>
            </a:r>
            <a:r>
              <a:rPr lang="ru-RU" dirty="0" smtClean="0"/>
              <a:t> с лицензией ПРО</a:t>
            </a:r>
            <a:endParaRPr lang="en-US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22</a:t>
            </a:fld>
            <a:endParaRPr lang="ru-RU"/>
          </a:p>
        </p:txBody>
      </p:sp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0954" y="404664"/>
            <a:ext cx="3257550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5445224"/>
            <a:ext cx="53640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smtClean="0">
                <a:solidFill>
                  <a:srgbClr val="FF0000"/>
                </a:solidFill>
              </a:rPr>
              <a:t>Такой же востребованный среди </a:t>
            </a:r>
            <a:r>
              <a:rPr lang="en-US" sz="2400" dirty="0" smtClean="0">
                <a:solidFill>
                  <a:srgbClr val="FF0000"/>
                </a:solidFill>
              </a:rPr>
              <a:t>WIN</a:t>
            </a:r>
            <a:r>
              <a:rPr lang="ru-RU" sz="2400" dirty="0" smtClean="0">
                <a:solidFill>
                  <a:srgbClr val="FF0000"/>
                </a:solidFill>
              </a:rPr>
              <a:t>, </a:t>
            </a:r>
            <a:endParaRPr lang="en-US" sz="2400" dirty="0" smtClean="0">
              <a:solidFill>
                <a:srgbClr val="FF0000"/>
              </a:solidFill>
            </a:endParaRPr>
          </a:p>
          <a:p>
            <a:pPr algn="r"/>
            <a:r>
              <a:rPr lang="ru-RU" sz="2400" dirty="0" smtClean="0">
                <a:solidFill>
                  <a:srgbClr val="FF0000"/>
                </a:solidFill>
              </a:rPr>
              <a:t>как </a:t>
            </a:r>
            <a:r>
              <a:rPr lang="en-US" sz="2400" dirty="0" smtClean="0">
                <a:solidFill>
                  <a:srgbClr val="FF0000"/>
                </a:solidFill>
              </a:rPr>
              <a:t>SMART</a:t>
            </a:r>
            <a:r>
              <a:rPr lang="ru-RU" sz="2400" dirty="0" smtClean="0">
                <a:solidFill>
                  <a:srgbClr val="FF0000"/>
                </a:solidFill>
              </a:rPr>
              <a:t> среди </a:t>
            </a:r>
            <a:r>
              <a:rPr lang="en-US" sz="2400" dirty="0" smtClean="0">
                <a:solidFill>
                  <a:srgbClr val="FF0000"/>
                </a:solidFill>
              </a:rPr>
              <a:t>DOS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7" name="Picture 2" descr="http://autrade.ru/upload/resize_cache/iblock/922/600_600_16a9cdfeb475445909b854c588a1af844/922294a0f48dada1c6cea663ea6438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861048"/>
            <a:ext cx="1512168" cy="1512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/>
              <a:t>Комплектация </a:t>
            </a:r>
            <a:r>
              <a:rPr lang="en-US" b="1" dirty="0" smtClean="0"/>
              <a:t>Honeywell </a:t>
            </a:r>
            <a:r>
              <a:rPr lang="en-US" b="1" dirty="0" err="1" smtClean="0"/>
              <a:t>ScanPal</a:t>
            </a:r>
            <a:r>
              <a:rPr lang="en-US" b="1" dirty="0" smtClean="0"/>
              <a:t> </a:t>
            </a:r>
            <a:r>
              <a:rPr lang="en-US" b="1" dirty="0" err="1" smtClean="0"/>
              <a:t>Rus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23</a:t>
            </a:fld>
            <a:endParaRPr lang="ru-RU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628800"/>
            <a:ext cx="415290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Прямая со стрелкой 7"/>
          <p:cNvCxnSpPr/>
          <p:nvPr/>
        </p:nvCxnSpPr>
        <p:spPr>
          <a:xfrm>
            <a:off x="2051720" y="1844824"/>
            <a:ext cx="1008112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4283968" y="1772816"/>
            <a:ext cx="2664296" cy="17281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stCxn id="14" idx="3"/>
          </p:cNvCxnSpPr>
          <p:nvPr/>
        </p:nvCxnSpPr>
        <p:spPr>
          <a:xfrm flipV="1">
            <a:off x="1763688" y="2996952"/>
            <a:ext cx="1008112" cy="75608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16" idx="1"/>
          </p:cNvCxnSpPr>
          <p:nvPr/>
        </p:nvCxnSpPr>
        <p:spPr>
          <a:xfrm flipH="1">
            <a:off x="4788024" y="3537012"/>
            <a:ext cx="2304256" cy="1800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2195736" y="3717032"/>
            <a:ext cx="1440160" cy="12241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 flipV="1">
            <a:off x="4644008" y="4005064"/>
            <a:ext cx="1944216" cy="115212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251520" y="3284984"/>
            <a:ext cx="1512168" cy="9361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Полный комплект</a:t>
            </a:r>
            <a:endParaRPr lang="ru-RU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39552" y="1268760"/>
            <a:ext cx="1512168" cy="9361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Цветной экран (не сенсорный)</a:t>
            </a:r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092280" y="3068960"/>
            <a:ext cx="1512168" cy="9361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Есть </a:t>
            </a:r>
            <a:r>
              <a:rPr lang="en-US" dirty="0" err="1" smtClean="0"/>
              <a:t>WiFi</a:t>
            </a:r>
            <a:r>
              <a:rPr lang="ru-RU" dirty="0" smtClean="0"/>
              <a:t> и</a:t>
            </a:r>
            <a:r>
              <a:rPr lang="en-US" dirty="0" smtClean="0"/>
              <a:t> Bluetooth</a:t>
            </a:r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971600" y="4941168"/>
            <a:ext cx="1512168" cy="9361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Есть подставка</a:t>
            </a:r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372200" y="5157192"/>
            <a:ext cx="1512168" cy="9361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24 тыс. руб. за готовый комплект</a:t>
            </a:r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6948264" y="989112"/>
            <a:ext cx="1512168" cy="9361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Русская клавиатура</a:t>
            </a:r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779912" y="5157192"/>
            <a:ext cx="1512168" cy="9361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1С Совместимо</a:t>
            </a:r>
            <a:endParaRPr lang="ru-RU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 flipH="1" flipV="1">
            <a:off x="4427984" y="4221088"/>
            <a:ext cx="360040" cy="9361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2" name="Скругленный прямоугольник 21"/>
          <p:cNvSpPr/>
          <p:nvPr/>
        </p:nvSpPr>
        <p:spPr>
          <a:xfrm>
            <a:off x="4860032" y="764704"/>
            <a:ext cx="1512168" cy="9361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OS Win CE</a:t>
            </a:r>
            <a:endParaRPr lang="ru-RU" dirty="0"/>
          </a:p>
        </p:txBody>
      </p:sp>
      <p:cxnSp>
        <p:nvCxnSpPr>
          <p:cNvPr id="23" name="Прямая со стрелкой 22"/>
          <p:cNvCxnSpPr/>
          <p:nvPr/>
        </p:nvCxnSpPr>
        <p:spPr>
          <a:xfrm flipH="1">
            <a:off x="3635896" y="1628800"/>
            <a:ext cx="1224136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 rot="871313">
            <a:off x="3100537" y="2949487"/>
            <a:ext cx="8034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Win CE 5.0</a:t>
            </a:r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555776" y="620688"/>
            <a:ext cx="1512168" cy="9361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Инструкция на русском языке</a:t>
            </a:r>
            <a:endParaRPr lang="ru-RU" dirty="0"/>
          </a:p>
        </p:txBody>
      </p:sp>
      <p:cxnSp>
        <p:nvCxnSpPr>
          <p:cNvPr id="27" name="Прямая со стрелкой 26"/>
          <p:cNvCxnSpPr>
            <a:stCxn id="26" idx="2"/>
          </p:cNvCxnSpPr>
          <p:nvPr/>
        </p:nvCxnSpPr>
        <p:spPr>
          <a:xfrm>
            <a:off x="3311860" y="1556792"/>
            <a:ext cx="36004" cy="10081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Сканер и </a:t>
            </a:r>
            <a:r>
              <a:rPr lang="en-US" dirty="0" smtClean="0"/>
              <a:t>Wi-Fi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24</a:t>
            </a:fld>
            <a:endParaRPr lang="ru-RU"/>
          </a:p>
        </p:txBody>
      </p:sp>
      <p:pic>
        <p:nvPicPr>
          <p:cNvPr id="32770" name="Picture 2" descr="http://www.40.com.ua/img/honeywell_scanpal_5100_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22094" y="908720"/>
            <a:ext cx="4021906" cy="402190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9552" y="1412776"/>
            <a:ext cx="4320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ru-RU" sz="2800" dirty="0" smtClean="0"/>
              <a:t>Сканер очень шустрый и читает даже плотные ШК</a:t>
            </a:r>
          </a:p>
          <a:p>
            <a:pPr marL="514350" indent="-514350">
              <a:buAutoNum type="arabicPeriod"/>
            </a:pPr>
            <a:endParaRPr lang="ru-RU" sz="2800" dirty="0" smtClean="0"/>
          </a:p>
          <a:p>
            <a:pPr marL="514350" indent="-514350">
              <a:buAutoNum type="arabicPeriod"/>
            </a:pPr>
            <a:r>
              <a:rPr lang="ru-RU" sz="2800" dirty="0" smtClean="0"/>
              <a:t>Версия с </a:t>
            </a:r>
            <a:r>
              <a:rPr lang="en-US" sz="2800" dirty="0" err="1" smtClean="0"/>
              <a:t>WiFi</a:t>
            </a:r>
            <a:r>
              <a:rPr lang="en-US" sz="2800" dirty="0" smtClean="0"/>
              <a:t>:</a:t>
            </a:r>
          </a:p>
          <a:p>
            <a:pPr marL="971550" lvl="1" indent="-514350">
              <a:buAutoNum type="arabicPeriod"/>
            </a:pPr>
            <a:r>
              <a:rPr lang="ru-RU" sz="2800" dirty="0" smtClean="0">
                <a:solidFill>
                  <a:srgbClr val="FF0000"/>
                </a:solidFill>
              </a:rPr>
              <a:t>Только в АТОЛ</a:t>
            </a:r>
          </a:p>
          <a:p>
            <a:pPr marL="971550" lvl="1" indent="-514350">
              <a:buAutoNum type="arabicPeriod"/>
            </a:pPr>
            <a:r>
              <a:rPr lang="ru-RU" sz="2800" dirty="0" smtClean="0"/>
              <a:t>Только </a:t>
            </a:r>
            <a:r>
              <a:rPr lang="en-US" sz="2800" dirty="0" smtClean="0"/>
              <a:t>RUS</a:t>
            </a:r>
            <a:endParaRPr lang="ru-RU" sz="2800" dirty="0" smtClean="0"/>
          </a:p>
          <a:p>
            <a:pPr marL="342900" indent="-342900">
              <a:buAutoNum type="arabicPeriod"/>
            </a:pP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Продажа готового решения: отличия для партнеров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25</a:t>
            </a:fld>
            <a:endParaRPr lang="ru-RU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4572000" y="836712"/>
            <a:ext cx="0" cy="4896544"/>
          </a:xfrm>
          <a:prstGeom prst="line">
            <a:avLst/>
          </a:prstGeom>
          <a:ln>
            <a:prstDash val="dashDot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16" name="Схема 15"/>
          <p:cNvGraphicFramePr/>
          <p:nvPr/>
        </p:nvGraphicFramePr>
        <p:xfrm>
          <a:off x="4716016" y="1268760"/>
          <a:ext cx="259228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" name="Схема 16"/>
          <p:cNvGraphicFramePr/>
          <p:nvPr/>
        </p:nvGraphicFramePr>
        <p:xfrm>
          <a:off x="1763688" y="1268760"/>
          <a:ext cx="259228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1" name="Схема 20"/>
          <p:cNvGraphicFramePr/>
          <p:nvPr/>
        </p:nvGraphicFramePr>
        <p:xfrm>
          <a:off x="2051720" y="836712"/>
          <a:ext cx="1955990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22" name="Схема 21"/>
          <p:cNvGraphicFramePr/>
          <p:nvPr/>
        </p:nvGraphicFramePr>
        <p:xfrm>
          <a:off x="5228176" y="827420"/>
          <a:ext cx="1576072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pic>
        <p:nvPicPr>
          <p:cNvPr id="1026" name="Picture 2" descr="Теперь информационная система DIAMES и 1С совместимы!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4067944" y="5877272"/>
            <a:ext cx="1080120" cy="490554"/>
          </a:xfrm>
          <a:prstGeom prst="rect">
            <a:avLst/>
          </a:prstGeom>
          <a:noFill/>
        </p:spPr>
      </p:pic>
      <p:pic>
        <p:nvPicPr>
          <p:cNvPr id="8194" name="Picture 2" descr="SPL5100-WIFI-MS-1C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7596336" y="1916832"/>
            <a:ext cx="1298440" cy="3106316"/>
          </a:xfrm>
          <a:prstGeom prst="rect">
            <a:avLst/>
          </a:prstGeom>
          <a:noFill/>
        </p:spPr>
      </p:pic>
      <p:pic>
        <p:nvPicPr>
          <p:cNvPr id="8196" name="Picture 4" descr="http://www.atol.ru/files/1327/1271/h_0e08f6df8d07daf41949ff238bd66218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179512" y="1916832"/>
            <a:ext cx="1266861" cy="3024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atol.ru/files/1327/1271/h_0e08f6df8d07daf41949ff238bd662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19821" y="2594891"/>
            <a:ext cx="892339" cy="2130253"/>
          </a:xfrm>
          <a:prstGeom prst="rect">
            <a:avLst/>
          </a:prstGeom>
          <a:noFill/>
        </p:spPr>
      </p:pic>
      <p:pic>
        <p:nvPicPr>
          <p:cNvPr id="18" name="Рисунок 17" descr="terminal-sbora-dannyh-opticon-h15-1d-scan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51004" y="1844824"/>
            <a:ext cx="1633364" cy="1633364"/>
          </a:xfrm>
          <a:prstGeom prst="rect">
            <a:avLst/>
          </a:prstGeom>
        </p:spPr>
      </p:pic>
      <p:pic>
        <p:nvPicPr>
          <p:cNvPr id="14" name="Рисунок 13" descr="casio_dt9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4" y="1709519"/>
            <a:ext cx="1275226" cy="1277888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26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/>
          <a:lstStyle/>
          <a:p>
            <a:pPr algn="ctr"/>
            <a:r>
              <a:rPr lang="ru-RU" dirty="0" smtClean="0"/>
              <a:t>Позиционирование </a:t>
            </a:r>
            <a:r>
              <a:rPr lang="en-US" dirty="0" err="1" smtClean="0"/>
              <a:t>Scanpal</a:t>
            </a:r>
            <a:r>
              <a:rPr lang="en-US" dirty="0" smtClean="0"/>
              <a:t> RUS</a:t>
            </a:r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V="1">
            <a:off x="971600" y="1124744"/>
            <a:ext cx="0" cy="475252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979984" y="5877272"/>
            <a:ext cx="6976392" cy="838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491880" y="5949280"/>
            <a:ext cx="22418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Производительность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 rot="16200000">
            <a:off x="375025" y="1279979"/>
            <a:ext cx="679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Цена</a:t>
            </a:r>
            <a:endParaRPr lang="ru-RU" dirty="0"/>
          </a:p>
        </p:txBody>
      </p:sp>
      <p:pic>
        <p:nvPicPr>
          <p:cNvPr id="12" name="Рисунок 11" descr="Opticon_SMAR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4293096"/>
            <a:ext cx="529600" cy="1453171"/>
          </a:xfrm>
          <a:prstGeom prst="rect">
            <a:avLst/>
          </a:prstGeom>
        </p:spPr>
      </p:pic>
      <p:pic>
        <p:nvPicPr>
          <p:cNvPr id="13" name="Рисунок 12" descr="Image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23728" y="3429000"/>
            <a:ext cx="1335064" cy="1288356"/>
          </a:xfrm>
          <a:prstGeom prst="rect">
            <a:avLst/>
          </a:prstGeom>
        </p:spPr>
      </p:pic>
      <p:sp>
        <p:nvSpPr>
          <p:cNvPr id="17" name="Кольцо 16"/>
          <p:cNvSpPr/>
          <p:nvPr/>
        </p:nvSpPr>
        <p:spPr>
          <a:xfrm>
            <a:off x="4572000" y="2420888"/>
            <a:ext cx="2016224" cy="2448272"/>
          </a:xfrm>
          <a:prstGeom prst="donut">
            <a:avLst>
              <a:gd name="adj" fmla="val 2732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31640" y="1124744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Casio DT-930</a:t>
            </a:r>
            <a:endParaRPr lang="ru-RU" sz="1600" dirty="0"/>
          </a:p>
        </p:txBody>
      </p:sp>
      <p:sp>
        <p:nvSpPr>
          <p:cNvPr id="19" name="TextBox 18"/>
          <p:cNvSpPr txBox="1"/>
          <p:nvPr/>
        </p:nvSpPr>
        <p:spPr>
          <a:xfrm>
            <a:off x="1259632" y="3429000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Opticon OPH-100</a:t>
            </a:r>
            <a:r>
              <a:rPr lang="ru-RU" sz="1600" dirty="0" smtClean="0"/>
              <a:t>5</a:t>
            </a:r>
            <a:endParaRPr lang="ru-RU" sz="1600" dirty="0"/>
          </a:p>
        </p:txBody>
      </p:sp>
      <p:sp>
        <p:nvSpPr>
          <p:cNvPr id="20" name="TextBox 19"/>
          <p:cNvSpPr txBox="1"/>
          <p:nvPr/>
        </p:nvSpPr>
        <p:spPr>
          <a:xfrm>
            <a:off x="3347864" y="3708321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Opticon SMART</a:t>
            </a:r>
            <a:endParaRPr lang="ru-RU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6516216" y="1268760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Opticon H15</a:t>
            </a:r>
            <a:endParaRPr lang="ru-RU" sz="1600" dirty="0"/>
          </a:p>
        </p:txBody>
      </p:sp>
      <p:sp>
        <p:nvSpPr>
          <p:cNvPr id="22" name="TextBox 21"/>
          <p:cNvSpPr txBox="1"/>
          <p:nvPr/>
        </p:nvSpPr>
        <p:spPr>
          <a:xfrm>
            <a:off x="4932040" y="1772816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C00000"/>
                </a:solidFill>
              </a:rPr>
              <a:t>Honeywell </a:t>
            </a:r>
            <a:r>
              <a:rPr lang="en-US" sz="1600" b="1" dirty="0" err="1" smtClean="0">
                <a:solidFill>
                  <a:srgbClr val="C00000"/>
                </a:solidFill>
              </a:rPr>
              <a:t>ScanPal</a:t>
            </a:r>
            <a:r>
              <a:rPr lang="en-US" sz="1600" b="1" dirty="0" smtClean="0">
                <a:solidFill>
                  <a:srgbClr val="C00000"/>
                </a:solidFill>
              </a:rPr>
              <a:t> RUS</a:t>
            </a:r>
            <a:endParaRPr lang="ru-RU" sz="1600" b="1" dirty="0">
              <a:solidFill>
                <a:srgbClr val="C0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0729" y="4725144"/>
            <a:ext cx="9128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12 000</a:t>
            </a:r>
            <a:r>
              <a:rPr lang="ru-RU" sz="1200" dirty="0" smtClean="0"/>
              <a:t> </a:t>
            </a:r>
            <a:r>
              <a:rPr lang="ru-RU" sz="1200" dirty="0" err="1" smtClean="0"/>
              <a:t>руб</a:t>
            </a:r>
            <a:r>
              <a:rPr lang="en-US" sz="1200" dirty="0" smtClean="0"/>
              <a:t> </a:t>
            </a:r>
            <a:endParaRPr lang="ru-RU" sz="1200" dirty="0"/>
          </a:p>
        </p:txBody>
      </p:sp>
      <p:sp>
        <p:nvSpPr>
          <p:cNvPr id="24" name="TextBox 23"/>
          <p:cNvSpPr txBox="1"/>
          <p:nvPr/>
        </p:nvSpPr>
        <p:spPr>
          <a:xfrm>
            <a:off x="130729" y="3800073"/>
            <a:ext cx="9128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1</a:t>
            </a:r>
            <a:r>
              <a:rPr lang="ru-RU" sz="1200" dirty="0" smtClean="0"/>
              <a:t>9</a:t>
            </a:r>
            <a:r>
              <a:rPr lang="en-US" sz="1200" dirty="0" smtClean="0"/>
              <a:t> 000</a:t>
            </a:r>
            <a:r>
              <a:rPr lang="ru-RU" sz="1200" dirty="0" smtClean="0"/>
              <a:t> </a:t>
            </a:r>
            <a:r>
              <a:rPr lang="ru-RU" sz="1200" dirty="0" err="1" smtClean="0"/>
              <a:t>руб</a:t>
            </a:r>
            <a:r>
              <a:rPr lang="en-US" sz="1200" dirty="0" smtClean="0"/>
              <a:t> </a:t>
            </a:r>
            <a:endParaRPr lang="ru-RU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107504" y="2996952"/>
            <a:ext cx="9188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b="1" dirty="0" smtClean="0">
                <a:solidFill>
                  <a:srgbClr val="FF0000"/>
                </a:solidFill>
              </a:rPr>
              <a:t>24</a:t>
            </a:r>
            <a:r>
              <a:rPr lang="en-US" sz="1200" b="1" dirty="0" smtClean="0">
                <a:solidFill>
                  <a:srgbClr val="FF0000"/>
                </a:solidFill>
              </a:rPr>
              <a:t> </a:t>
            </a:r>
            <a:r>
              <a:rPr lang="ru-RU" sz="1200" b="1" dirty="0" smtClean="0">
                <a:solidFill>
                  <a:srgbClr val="FF0000"/>
                </a:solidFill>
              </a:rPr>
              <a:t>0</a:t>
            </a:r>
            <a:r>
              <a:rPr lang="en-US" sz="1200" b="1" dirty="0" smtClean="0">
                <a:solidFill>
                  <a:srgbClr val="FF0000"/>
                </a:solidFill>
              </a:rPr>
              <a:t>00</a:t>
            </a:r>
            <a:r>
              <a:rPr lang="ru-RU" sz="1200" b="1" dirty="0" smtClean="0">
                <a:solidFill>
                  <a:srgbClr val="FF0000"/>
                </a:solidFill>
              </a:rPr>
              <a:t> </a:t>
            </a:r>
            <a:r>
              <a:rPr lang="ru-RU" sz="1200" b="1" dirty="0" err="1" smtClean="0">
                <a:solidFill>
                  <a:srgbClr val="FF0000"/>
                </a:solidFill>
              </a:rPr>
              <a:t>руб</a:t>
            </a:r>
            <a:r>
              <a:rPr lang="en-US" sz="1200" b="1" dirty="0" smtClean="0">
                <a:solidFill>
                  <a:srgbClr val="FF0000"/>
                </a:solidFill>
              </a:rPr>
              <a:t> </a:t>
            </a:r>
            <a:endParaRPr lang="ru-RU" sz="12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7504" y="1988840"/>
            <a:ext cx="9128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29</a:t>
            </a:r>
            <a:r>
              <a:rPr lang="en-US" sz="1200" dirty="0" smtClean="0"/>
              <a:t> </a:t>
            </a:r>
            <a:r>
              <a:rPr lang="ru-RU" sz="1200" dirty="0" smtClean="0"/>
              <a:t>5</a:t>
            </a:r>
            <a:r>
              <a:rPr lang="en-US" sz="1200" dirty="0" smtClean="0"/>
              <a:t>00</a:t>
            </a:r>
            <a:r>
              <a:rPr lang="ru-RU" sz="1200" dirty="0" smtClean="0"/>
              <a:t> </a:t>
            </a:r>
            <a:r>
              <a:rPr lang="ru-RU" sz="1200" dirty="0" err="1" smtClean="0"/>
              <a:t>руб</a:t>
            </a:r>
            <a:r>
              <a:rPr lang="en-US" sz="1200" dirty="0" smtClean="0"/>
              <a:t> </a:t>
            </a:r>
            <a:endParaRPr lang="ru-RU" sz="1200" dirty="0"/>
          </a:p>
        </p:txBody>
      </p:sp>
      <p:sp>
        <p:nvSpPr>
          <p:cNvPr id="27" name="TextBox 26"/>
          <p:cNvSpPr txBox="1"/>
          <p:nvPr/>
        </p:nvSpPr>
        <p:spPr>
          <a:xfrm>
            <a:off x="107504" y="2287905"/>
            <a:ext cx="9128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28</a:t>
            </a:r>
            <a:r>
              <a:rPr lang="en-US" sz="1200" dirty="0" smtClean="0"/>
              <a:t> </a:t>
            </a:r>
            <a:r>
              <a:rPr lang="ru-RU" sz="1200" dirty="0" smtClean="0"/>
              <a:t>5</a:t>
            </a:r>
            <a:r>
              <a:rPr lang="en-US" sz="1200" dirty="0" smtClean="0"/>
              <a:t>00</a:t>
            </a:r>
            <a:r>
              <a:rPr lang="ru-RU" sz="1200" dirty="0" smtClean="0"/>
              <a:t> </a:t>
            </a:r>
            <a:r>
              <a:rPr lang="ru-RU" sz="1200" dirty="0" err="1" smtClean="0"/>
              <a:t>руб</a:t>
            </a:r>
            <a:r>
              <a:rPr lang="en-US" sz="1200" dirty="0" smtClean="0"/>
              <a:t> </a:t>
            </a:r>
            <a:endParaRPr lang="ru-RU" sz="1200" dirty="0"/>
          </a:p>
        </p:txBody>
      </p:sp>
      <p:cxnSp>
        <p:nvCxnSpPr>
          <p:cNvPr id="30" name="Прямая соединительная линия 29"/>
          <p:cNvCxnSpPr>
            <a:stCxn id="25" idx="3"/>
          </p:cNvCxnSpPr>
          <p:nvPr/>
        </p:nvCxnSpPr>
        <p:spPr>
          <a:xfrm>
            <a:off x="1026345" y="3135452"/>
            <a:ext cx="3640888" cy="551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026" name="Picture 2" descr="Терминалы сбора данных Motorola MC2100 - Гексагон-AutoI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1628800"/>
            <a:ext cx="1368152" cy="1368152"/>
          </a:xfrm>
          <a:prstGeom prst="rect">
            <a:avLst/>
          </a:prstGeom>
          <a:noFill/>
        </p:spPr>
      </p:pic>
      <p:sp>
        <p:nvSpPr>
          <p:cNvPr id="28" name="TextBox 27"/>
          <p:cNvSpPr txBox="1"/>
          <p:nvPr/>
        </p:nvSpPr>
        <p:spPr>
          <a:xfrm>
            <a:off x="107504" y="2719953"/>
            <a:ext cx="9128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smtClean="0"/>
              <a:t>27</a:t>
            </a:r>
            <a:r>
              <a:rPr lang="en-US" sz="1200" dirty="0" smtClean="0"/>
              <a:t> </a:t>
            </a:r>
            <a:r>
              <a:rPr lang="ru-RU" sz="1200" dirty="0" smtClean="0"/>
              <a:t>9</a:t>
            </a:r>
            <a:r>
              <a:rPr lang="en-US" sz="1200" dirty="0" smtClean="0"/>
              <a:t>00</a:t>
            </a:r>
            <a:r>
              <a:rPr lang="ru-RU" sz="1200" dirty="0" smtClean="0"/>
              <a:t> </a:t>
            </a:r>
            <a:r>
              <a:rPr lang="ru-RU" sz="1200" dirty="0" err="1" smtClean="0"/>
              <a:t>руб</a:t>
            </a:r>
            <a:r>
              <a:rPr lang="en-US" sz="1200" dirty="0" smtClean="0"/>
              <a:t> </a:t>
            </a:r>
            <a:endParaRPr lang="ru-RU" sz="12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3167361" y="1146230"/>
            <a:ext cx="171341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ctr"/>
            <a:r>
              <a:rPr lang="en-US" sz="1600" dirty="0" smtClean="0"/>
              <a:t>Motorola M</a:t>
            </a:r>
            <a:r>
              <a:rPr lang="ru-RU" sz="1600" dirty="0" smtClean="0"/>
              <a:t>С2180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5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  <p:bldP spid="2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Сравнение с конкурирующими моделями 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27</a:t>
            </a:fld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51520" y="836712"/>
          <a:ext cx="8568952" cy="5112570"/>
        </p:xfrm>
        <a:graphic>
          <a:graphicData uri="http://schemas.openxmlformats.org/drawingml/2006/table">
            <a:tbl>
              <a:tblPr/>
              <a:tblGrid>
                <a:gridCol w="1212586"/>
                <a:gridCol w="2029490"/>
                <a:gridCol w="1803989"/>
                <a:gridCol w="1667840"/>
                <a:gridCol w="1855047"/>
              </a:tblGrid>
              <a:tr h="4565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089" marR="9089" marT="90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Honeywell </a:t>
                      </a:r>
                      <a:b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ScanPal 5100 RUS</a:t>
                      </a:r>
                    </a:p>
                  </a:txBody>
                  <a:tcPr marL="9089" marR="9089" marT="90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Motorola M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С2180</a:t>
                      </a:r>
                    </a:p>
                  </a:txBody>
                  <a:tcPr marL="9089" marR="9089" marT="90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BitaTek IT9000 REVO</a:t>
                      </a:r>
                    </a:p>
                  </a:txBody>
                  <a:tcPr marL="9089" marR="9089" marT="90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DataLogic Memor</a:t>
                      </a:r>
                    </a:p>
                  </a:txBody>
                  <a:tcPr marL="9089" marR="9089" marT="908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</a:tr>
              <a:tr h="234781"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089" marR="9089" marT="90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7F7F"/>
                    </a:solidFill>
                  </a:tcPr>
                </a:tc>
              </a:tr>
              <a:tr h="23173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OS</a:t>
                      </a:r>
                    </a:p>
                  </a:txBody>
                  <a:tcPr marL="9089" marR="9089" marT="90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Win CE 5.0</a:t>
                      </a:r>
                    </a:p>
                  </a:txBody>
                  <a:tcPr marL="9089" marR="9089" marT="90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WinCE 6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WIN CE 5.0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WinCE 5.0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4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процессор</a:t>
                      </a:r>
                    </a:p>
                  </a:txBody>
                  <a:tcPr marL="9089" marR="9089" marT="90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Marvell PXA 320 624 </a:t>
                      </a: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МГц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Marvell PXA 320 624 </a:t>
                      </a: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МГц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Marvell PXA270 312 MHz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624MHz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7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Опер. Память</a:t>
                      </a:r>
                    </a:p>
                  </a:txBody>
                  <a:tcPr marL="9089" marR="9089" marT="90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64MB</a:t>
                      </a:r>
                    </a:p>
                  </a:txBody>
                  <a:tcPr marL="9089" marR="9089" marT="90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128MB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7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Дисплей</a:t>
                      </a:r>
                    </a:p>
                  </a:txBody>
                  <a:tcPr marL="9089" marR="9089" marT="90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2.4, 240x320</a:t>
                      </a:r>
                    </a:p>
                  </a:txBody>
                  <a:tcPr marL="9089" marR="9089" marT="90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2.8, 240x320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2.4, 240x320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2.4, 240x320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91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Клавиатура</a:t>
                      </a:r>
                    </a:p>
                  </a:txBody>
                  <a:tcPr marL="9089" marR="9089" marT="90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 клавиш </a:t>
                      </a:r>
                      <a:r>
                        <a:rPr lang="ru-RU" sz="1200" b="0" i="0" u="none" strike="noStrike">
                          <a:solidFill>
                            <a:srgbClr val="953735"/>
                          </a:solidFill>
                          <a:latin typeface="Arial"/>
                        </a:rPr>
                        <a:t>с русскими буквами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89" marR="9089" marT="90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Numeric </a:t>
                      </a: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клавиатура 27 клавиш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 клавиши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 прорезиненных клавиш, 5-позиционный джойстик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231737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Сканер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1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D, </a:t>
                      </a:r>
                      <a:r>
                        <a:rPr lang="en-US" sz="1400" b="1" i="0" u="none" strike="noStrike" baseline="0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WiFi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да, 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GSM 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нет, </a:t>
                      </a:r>
                      <a:r>
                        <a:rPr lang="en-U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Bluetooth </a:t>
                      </a:r>
                      <a:r>
                        <a:rPr lang="ru-RU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89" marR="9089" marT="90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89" marR="9089" marT="90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ru-RU" sz="9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7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Аккумулятор</a:t>
                      </a:r>
                    </a:p>
                  </a:txBody>
                  <a:tcPr marL="9089" marR="9089" marT="90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2200 мА·ч</a:t>
                      </a:r>
                    </a:p>
                  </a:txBody>
                  <a:tcPr marL="9089" marR="9089" marT="90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2400 мАч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1000мАч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4504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Резервный АКБ</a:t>
                      </a:r>
                    </a:p>
                  </a:txBody>
                  <a:tcPr marL="9089" marR="9089" marT="90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9089" marR="9089" marT="90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нет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Да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73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Защищенность</a:t>
                      </a:r>
                    </a:p>
                  </a:txBody>
                  <a:tcPr marL="9089" marR="9089" marT="90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ip54, 1,2</a:t>
                      </a: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ip54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ip54, 1,2</a:t>
                      </a:r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ip54, 1,2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м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086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Комплектность</a:t>
                      </a:r>
                    </a:p>
                  </a:txBody>
                  <a:tcPr marL="9089" marR="9089" marT="9089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1D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USB кабель, блок питания, ПО МЛ с лицензией WIN PRO</a:t>
                      </a:r>
                    </a:p>
                  </a:txBody>
                  <a:tcPr marL="9089" marR="9089" marT="9089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наручный ремешок, зарядно-коммуникационный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крэдл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, USB кабель и БП.(кабель питания приобретается отдельно)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 </a:t>
                      </a:r>
                      <a:r>
                        <a:rPr lang="en-U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ScanBase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блок питания и кабель USB</a:t>
                      </a:r>
                    </a:p>
                  </a:txBody>
                  <a:tcPr marL="9089" marR="9089" marT="908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Позиционирование</a:t>
            </a:r>
            <a:r>
              <a:rPr lang="en-US" dirty="0" smtClean="0"/>
              <a:t> </a:t>
            </a:r>
            <a:r>
              <a:rPr lang="ru-RU" dirty="0" smtClean="0"/>
              <a:t>и сильные стороны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764704"/>
            <a:ext cx="7776864" cy="5472608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AutoNum type="arabicPeriod"/>
            </a:pPr>
            <a:r>
              <a:rPr lang="ru-RU" dirty="0" smtClean="0"/>
              <a:t>Массовый продукт среди </a:t>
            </a:r>
            <a:r>
              <a:rPr lang="en-US" dirty="0" smtClean="0"/>
              <a:t>WIN </a:t>
            </a:r>
            <a:r>
              <a:rPr lang="ru-RU" dirty="0" smtClean="0"/>
              <a:t>терминалов. Доступен всем. Цена около 2</a:t>
            </a:r>
            <a:r>
              <a:rPr lang="en-US" dirty="0" smtClean="0"/>
              <a:t>4</a:t>
            </a:r>
            <a:r>
              <a:rPr lang="ru-RU" dirty="0" smtClean="0"/>
              <a:t> </a:t>
            </a:r>
            <a:r>
              <a:rPr lang="en-US" dirty="0" smtClean="0"/>
              <a:t>0</a:t>
            </a:r>
            <a:r>
              <a:rPr lang="ru-RU" dirty="0" smtClean="0"/>
              <a:t>00 рублей</a:t>
            </a:r>
            <a:r>
              <a:rPr lang="en-US" dirty="0" smtClean="0"/>
              <a:t> </a:t>
            </a:r>
            <a:r>
              <a:rPr lang="ru-RU" dirty="0" smtClean="0"/>
              <a:t>за полный комплект в розницу!</a:t>
            </a:r>
          </a:p>
          <a:p>
            <a:pPr marL="457200" indent="-457200">
              <a:buAutoNum type="arabicPeriod"/>
            </a:pPr>
            <a:endParaRPr lang="ru-RU" dirty="0" smtClean="0"/>
          </a:p>
          <a:p>
            <a:pPr marL="457200" indent="-457200">
              <a:buAutoNum type="arabicPeriod"/>
            </a:pPr>
            <a:r>
              <a:rPr lang="ru-RU" dirty="0" smtClean="0"/>
              <a:t>Единственный </a:t>
            </a:r>
            <a:r>
              <a:rPr lang="en-US" dirty="0" smtClean="0"/>
              <a:t>WIN</a:t>
            </a:r>
            <a:r>
              <a:rPr lang="ru-RU" dirty="0" smtClean="0"/>
              <a:t> терминал сбора данных, адаптированный для российского потребителя. </a:t>
            </a:r>
            <a:endParaRPr lang="en-US" dirty="0" smtClean="0"/>
          </a:p>
          <a:p>
            <a:pPr marL="457200" indent="-457200">
              <a:buAutoNum type="arabicPeriod"/>
            </a:pPr>
            <a:endParaRPr lang="ru-RU" dirty="0" smtClean="0"/>
          </a:p>
          <a:p>
            <a:pPr marL="457200" indent="-457200">
              <a:buAutoNum type="arabicPeriod"/>
            </a:pPr>
            <a:r>
              <a:rPr lang="ru-RU" dirty="0" smtClean="0"/>
              <a:t>Предустановленное компанией АТОЛ ПО </a:t>
            </a:r>
            <a:r>
              <a:rPr lang="en-US" dirty="0" err="1" smtClean="0"/>
              <a:t>MobileLogistics</a:t>
            </a:r>
            <a:r>
              <a:rPr lang="en-US" dirty="0" smtClean="0"/>
              <a:t> </a:t>
            </a:r>
            <a:r>
              <a:rPr lang="ru-RU" dirty="0" smtClean="0"/>
              <a:t>или </a:t>
            </a:r>
            <a:r>
              <a:rPr lang="en-US" dirty="0" smtClean="0"/>
              <a:t>Mobile SMARTS</a:t>
            </a:r>
            <a:endParaRPr lang="ru-RU" dirty="0" smtClean="0"/>
          </a:p>
          <a:p>
            <a:pPr marL="457200" indent="-457200">
              <a:buAutoNum type="arabicPeriod"/>
            </a:pPr>
            <a:endParaRPr lang="ru-RU" dirty="0" smtClean="0"/>
          </a:p>
          <a:p>
            <a:pPr marL="457200" indent="-457200">
              <a:buAutoNum type="arabicPeriod"/>
            </a:pPr>
            <a:r>
              <a:rPr lang="ru-RU" dirty="0" smtClean="0"/>
              <a:t>Полный комплект в упаковке – не нужны подставки, блоки питания и дополнительные провода.</a:t>
            </a:r>
          </a:p>
          <a:p>
            <a:pPr marL="457200" indent="-457200">
              <a:buAutoNum type="arabicPeriod"/>
            </a:pPr>
            <a:endParaRPr lang="ru-RU" dirty="0" smtClean="0"/>
          </a:p>
          <a:p>
            <a:pPr marL="457200" indent="-457200">
              <a:buAutoNum type="arabicPeriod"/>
            </a:pPr>
            <a:r>
              <a:rPr lang="ru-RU" dirty="0" smtClean="0"/>
              <a:t>Производительность сканера и</a:t>
            </a:r>
            <a:r>
              <a:rPr lang="en-US" dirty="0" smtClean="0"/>
              <a:t> </a:t>
            </a:r>
            <a:r>
              <a:rPr lang="ru-RU" dirty="0" smtClean="0"/>
              <a:t>наличие </a:t>
            </a:r>
            <a:r>
              <a:rPr lang="en-US" dirty="0" err="1" smtClean="0"/>
              <a:t>WiFi</a:t>
            </a:r>
            <a:r>
              <a:rPr lang="ru-RU" dirty="0" smtClean="0"/>
              <a:t>.</a:t>
            </a:r>
          </a:p>
          <a:p>
            <a:pPr marL="457200" indent="-457200">
              <a:buAutoNum type="arabicPeriod"/>
            </a:pPr>
            <a:endParaRPr lang="ru-RU" dirty="0" smtClean="0"/>
          </a:p>
          <a:p>
            <a:pPr marL="457200" indent="-457200">
              <a:buAutoNum type="arabicPeriod"/>
            </a:pPr>
            <a:r>
              <a:rPr lang="ru-RU" dirty="0" smtClean="0"/>
              <a:t>Поддерживает горячую замену АКБ</a:t>
            </a:r>
          </a:p>
          <a:p>
            <a:pPr marL="457200" indent="-457200">
              <a:buAutoNum type="arabicPeriod"/>
            </a:pPr>
            <a:endParaRPr lang="ru-RU" dirty="0" smtClean="0"/>
          </a:p>
          <a:p>
            <a:pPr marL="457200" indent="-457200">
              <a:buAutoNum type="arabicPeriod"/>
            </a:pPr>
            <a:endParaRPr lang="ru-RU" dirty="0" smtClean="0"/>
          </a:p>
          <a:p>
            <a:pPr marL="457200" indent="-457200">
              <a:buAutoNum type="arabicPeriod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17416" name="Rectangle 5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sz="1000" dirty="0">
                  <a:solidFill>
                    <a:srgbClr val="023F88"/>
                  </a:solidFill>
                  <a:latin typeface="Arial Black" pitchFamily="34" charset="0"/>
                </a:rPr>
                <a:t> </a:t>
              </a:r>
            </a:p>
          </p:txBody>
        </p:sp>
        <p:sp>
          <p:nvSpPr>
            <p:cNvPr id="17417" name="Rectangle 6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17413" name="Picture 22" descr="logo_ML_ou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1332" y="0"/>
            <a:ext cx="4298363" cy="290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280047" y="228150"/>
            <a:ext cx="6196980" cy="1170187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АТОЛ предлагает «железо» и</a:t>
            </a:r>
          </a:p>
          <a:p>
            <a:r>
              <a:rPr lang="ru-RU" sz="3500" b="1" dirty="0" smtClean="0"/>
              <a:t>софт.</a:t>
            </a:r>
            <a:endParaRPr lang="ru-RU" sz="3500" b="1" dirty="0"/>
          </a:p>
        </p:txBody>
      </p:sp>
      <p:pic>
        <p:nvPicPr>
          <p:cNvPr id="9218" name="Picture 2" descr="http://www.casio-b2b.com/mis/uk/images/lpages/it3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987" y="993417"/>
            <a:ext cx="2155708" cy="4811847"/>
          </a:xfrm>
          <a:prstGeom prst="rect">
            <a:avLst/>
          </a:prstGeom>
          <a:noFill/>
        </p:spPr>
      </p:pic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935135" y="2203011"/>
            <a:ext cx="1114034" cy="939355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pPr algn="ctr"/>
            <a:r>
              <a:rPr lang="ru-RU" sz="5500" dirty="0" smtClean="0"/>
              <a:t>+</a:t>
            </a:r>
            <a:endParaRPr lang="ru-RU" sz="5500" dirty="0"/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29</a:t>
            </a:fld>
            <a:endParaRPr lang="ru-RU" sz="1200" dirty="0" smtClean="0"/>
          </a:p>
        </p:txBody>
      </p:sp>
      <p:pic>
        <p:nvPicPr>
          <p:cNvPr id="4098" name="Picture 2" descr="W:\Папки_отделов\НАИ\Внутренние\Власов\Картинки от МЛ\Картинки MS\Mobile SMARTS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69444" y="2852936"/>
            <a:ext cx="2183080" cy="307848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80046" y="23620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АТОЛ предлагает взвешенное решение.</a:t>
            </a:r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30</a:t>
            </a:fld>
            <a:endParaRPr lang="ru-RU" sz="1200" dirty="0" smtClean="0"/>
          </a:p>
        </p:txBody>
      </p:sp>
      <p:pic>
        <p:nvPicPr>
          <p:cNvPr id="19" name="Picture 22" descr="logo_ML_ou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340768"/>
            <a:ext cx="3096344" cy="2095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W:\Папки_отделов\НАИ\Внутренние\Власов\Картинки от МЛ\Картинки MS\Mobile SMART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91748" y="1484784"/>
            <a:ext cx="1276596" cy="1800200"/>
          </a:xfrm>
          <a:prstGeom prst="rect">
            <a:avLst/>
          </a:prstGeom>
          <a:noFill/>
        </p:spPr>
      </p:pic>
      <p:sp>
        <p:nvSpPr>
          <p:cNvPr id="23" name="Равнобедренный треугольник 22"/>
          <p:cNvSpPr/>
          <p:nvPr/>
        </p:nvSpPr>
        <p:spPr>
          <a:xfrm>
            <a:off x="3059832" y="3356992"/>
            <a:ext cx="2952328" cy="216024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1475656" y="3356992"/>
            <a:ext cx="6264696" cy="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19480" name="Rectangle 5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r"/>
              <a:r>
                <a:rPr lang="ru-RU" sz="1000" dirty="0">
                  <a:solidFill>
                    <a:srgbClr val="023F88"/>
                  </a:solidFill>
                  <a:latin typeface="Arial Black" pitchFamily="34" charset="0"/>
                </a:rPr>
                <a:t> </a:t>
              </a:r>
            </a:p>
          </p:txBody>
        </p:sp>
        <p:sp>
          <p:nvSpPr>
            <p:cNvPr id="19481" name="Rectangle 6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31</a:t>
            </a:fld>
            <a:endParaRPr lang="ru-RU" sz="1200" dirty="0" smtClean="0"/>
          </a:p>
        </p:txBody>
      </p: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280046" y="236202"/>
            <a:ext cx="782034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Поддержка оборудования.</a:t>
            </a:r>
            <a:endParaRPr lang="ru-RU" sz="3500" b="1" dirty="0"/>
          </a:p>
        </p:txBody>
      </p:sp>
      <p:pic>
        <p:nvPicPr>
          <p:cNvPr id="26" name="Picture 22" descr="logo_ML_ou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20688"/>
            <a:ext cx="3096344" cy="2095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 descr="W:\Папки_отделов\НАИ\Внутренние\Власов\Картинки от МЛ\Картинки MS\Mobile SMART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764704"/>
            <a:ext cx="1276596" cy="1800200"/>
          </a:xfrm>
          <a:prstGeom prst="rect">
            <a:avLst/>
          </a:prstGeom>
          <a:noFill/>
        </p:spPr>
      </p:pic>
      <p:pic>
        <p:nvPicPr>
          <p:cNvPr id="6146" name="Picture 2" descr="W:\Папки_отделов\НАИ\Внутренние\Власов\Картинки от МЛ\Картинки MS\android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2780928"/>
            <a:ext cx="1116117" cy="1347242"/>
          </a:xfrm>
          <a:prstGeom prst="rect">
            <a:avLst/>
          </a:prstGeom>
          <a:noFill/>
        </p:spPr>
      </p:pic>
      <p:pic>
        <p:nvPicPr>
          <p:cNvPr id="6147" name="Picture 3" descr="W:\Папки_отделов\НАИ\Внутренние\Власов\Картинки от МЛ\Картинки MS\dos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140968"/>
            <a:ext cx="1503443" cy="699730"/>
          </a:xfrm>
          <a:prstGeom prst="rect">
            <a:avLst/>
          </a:prstGeom>
          <a:noFill/>
        </p:spPr>
      </p:pic>
      <p:pic>
        <p:nvPicPr>
          <p:cNvPr id="6148" name="Picture 4" descr="W:\Папки_отделов\НАИ\Внутренние\Власов\Картинки от МЛ\Картинки MS\rfid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2924944"/>
            <a:ext cx="1116571" cy="1127014"/>
          </a:xfrm>
          <a:prstGeom prst="rect">
            <a:avLst/>
          </a:prstGeom>
          <a:noFill/>
        </p:spPr>
      </p:pic>
      <p:pic>
        <p:nvPicPr>
          <p:cNvPr id="6149" name="Picture 5" descr="W:\Папки_отделов\НАИ\Внутренние\Власов\Картинки от МЛ\Картинки MS\wi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2924944"/>
            <a:ext cx="1117479" cy="994425"/>
          </a:xfrm>
          <a:prstGeom prst="rect">
            <a:avLst/>
          </a:prstGeom>
          <a:noFill/>
        </p:spPr>
      </p:pic>
      <p:pic>
        <p:nvPicPr>
          <p:cNvPr id="32" name="Picture 5" descr="W:\Папки_отделов\НАИ\Внутренние\Власов\Картинки от МЛ\Картинки MS\wi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4473" y="2852936"/>
            <a:ext cx="1117479" cy="994425"/>
          </a:xfrm>
          <a:prstGeom prst="rect">
            <a:avLst/>
          </a:prstGeom>
          <a:noFill/>
        </p:spPr>
      </p:pic>
      <p:pic>
        <p:nvPicPr>
          <p:cNvPr id="33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4293096"/>
            <a:ext cx="716947" cy="1909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96336" y="4725144"/>
            <a:ext cx="820213" cy="1562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5576" y="4293096"/>
            <a:ext cx="65495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9" descr="http://www.mypidion.com/admin/upload/product/BIP-6000MaxID_2(3)(6)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004048" y="4797152"/>
            <a:ext cx="1944216" cy="12961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80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580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8094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58095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34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32</a:t>
            </a:fld>
            <a:endParaRPr lang="ru-RU" sz="1200" dirty="0" smtClean="0"/>
          </a:p>
        </p:txBody>
      </p:sp>
      <p:sp>
        <p:nvSpPr>
          <p:cNvPr id="44" name="Rectangle 12"/>
          <p:cNvSpPr>
            <a:spLocks noChangeArrowheads="1"/>
          </p:cNvSpPr>
          <p:nvPr/>
        </p:nvSpPr>
        <p:spPr bwMode="auto">
          <a:xfrm>
            <a:off x="280046" y="188640"/>
            <a:ext cx="926050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Готовые коробочные решения.</a:t>
            </a:r>
            <a:endParaRPr lang="ru-RU" sz="3500" b="1" dirty="0">
              <a:solidFill>
                <a:srgbClr val="FF0000"/>
              </a:solidFill>
            </a:endParaRPr>
          </a:p>
        </p:txBody>
      </p:sp>
      <p:sp>
        <p:nvSpPr>
          <p:cNvPr id="24" name="Подзаголовок 2"/>
          <p:cNvSpPr txBox="1">
            <a:spLocks/>
          </p:cNvSpPr>
          <p:nvPr/>
        </p:nvSpPr>
        <p:spPr>
          <a:xfrm>
            <a:off x="395536" y="980728"/>
            <a:ext cx="626469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приемка;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отгрузка;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инвентаризация;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инвентаризация основных средств (ИОС) на </a:t>
            </a:r>
            <a:r>
              <a:rPr lang="ru-RU" sz="2300" kern="0" dirty="0" err="1" smtClean="0"/>
              <a:t>штрихкодах</a:t>
            </a:r>
            <a:r>
              <a:rPr lang="ru-RU" sz="2300" kern="0" dirty="0" smtClean="0"/>
              <a:t> и технологии RFID (несколько готовых решений на выбор);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переоценка;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перемещение по ячейкам;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получение остатков и цен;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печать документов/ценников и многое другое. </a:t>
            </a:r>
            <a:endParaRPr lang="ru-RU" sz="2300" kern="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36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56037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46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56047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7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33</a:t>
            </a:fld>
            <a:endParaRPr lang="ru-RU" sz="1200" dirty="0" smtClean="0"/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80046" y="188640"/>
            <a:ext cx="926050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spc="-150" dirty="0" smtClean="0"/>
              <a:t>Учетные системы.</a:t>
            </a:r>
            <a:endParaRPr lang="ru-RU" sz="3500" b="1" spc="-150" dirty="0">
              <a:solidFill>
                <a:srgbClr val="FF0000"/>
              </a:solidFill>
            </a:endParaRPr>
          </a:p>
        </p:txBody>
      </p:sp>
      <p:sp>
        <p:nvSpPr>
          <p:cNvPr id="28" name="Подзаголовок 2"/>
          <p:cNvSpPr txBox="1">
            <a:spLocks/>
          </p:cNvSpPr>
          <p:nvPr/>
        </p:nvSpPr>
        <p:spPr>
          <a:xfrm>
            <a:off x="395536" y="1196752"/>
            <a:ext cx="626469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Практически все конфигурации 1С</a:t>
            </a:r>
            <a:r>
              <a:rPr lang="en-US" sz="2300" kern="0" dirty="0" smtClean="0"/>
              <a:t>;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buFontTx/>
              <a:buChar char="-"/>
              <a:defRPr/>
            </a:pPr>
            <a:r>
              <a:rPr lang="ru-RU" sz="2300" kern="0" dirty="0" smtClean="0"/>
              <a:t>типовые 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buFontTx/>
              <a:buChar char="-"/>
              <a:defRPr/>
            </a:pPr>
            <a:r>
              <a:rPr lang="ru-RU" sz="2300" kern="0" dirty="0" smtClean="0"/>
              <a:t>нетиповые</a:t>
            </a:r>
            <a:endParaRPr lang="en-US" sz="2300" kern="0" dirty="0" smtClean="0"/>
          </a:p>
        </p:txBody>
      </p:sp>
      <p:pic>
        <p:nvPicPr>
          <p:cNvPr id="93188" name="Picture 4" descr="http://publishernews.ru/images/addons/press_r_2C220489-F495-4803-8570-A6C0BFDFB1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060848"/>
            <a:ext cx="2857500" cy="2857500"/>
          </a:xfrm>
          <a:prstGeom prst="rect">
            <a:avLst/>
          </a:prstGeom>
          <a:noFill/>
        </p:spPr>
      </p:pic>
      <p:pic>
        <p:nvPicPr>
          <p:cNvPr id="93190" name="Picture 6" descr="http://www.alliance-healthcare.ru/img/InfoApte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077072"/>
            <a:ext cx="3810000" cy="1695451"/>
          </a:xfrm>
          <a:prstGeom prst="rect">
            <a:avLst/>
          </a:prstGeom>
          <a:noFill/>
        </p:spPr>
      </p:pic>
      <p:pic>
        <p:nvPicPr>
          <p:cNvPr id="93186" name="Picture 2" descr="http://static.1c.ru/rus/products/1c/predpr/compat/1ccompat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1268760"/>
            <a:ext cx="2447925" cy="1104901"/>
          </a:xfrm>
          <a:prstGeom prst="rect">
            <a:avLst/>
          </a:prstGeom>
          <a:noFill/>
        </p:spPr>
      </p:pic>
      <p:sp>
        <p:nvSpPr>
          <p:cNvPr id="14" name="Подзаголовок 2"/>
          <p:cNvSpPr txBox="1">
            <a:spLocks/>
          </p:cNvSpPr>
          <p:nvPr/>
        </p:nvSpPr>
        <p:spPr>
          <a:xfrm>
            <a:off x="6573710" y="5445224"/>
            <a:ext cx="2196752" cy="576064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и</a:t>
            </a:r>
            <a:r>
              <a:rPr lang="en-US" sz="2300" kern="0" dirty="0" smtClean="0"/>
              <a:t> </a:t>
            </a:r>
            <a:r>
              <a:rPr lang="ru-RU" sz="2300" kern="0" dirty="0" smtClean="0"/>
              <a:t>многие другие</a:t>
            </a:r>
            <a:endParaRPr lang="en-US" sz="2300" kern="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36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56037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46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56047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7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34</a:t>
            </a:fld>
            <a:endParaRPr lang="ru-RU" sz="1200" dirty="0" smtClean="0"/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80046" y="188640"/>
            <a:ext cx="926050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spc="-150" dirty="0" smtClean="0"/>
              <a:t>Режимы  работы.</a:t>
            </a:r>
            <a:endParaRPr lang="ru-RU" sz="3500" b="1" spc="-150" dirty="0">
              <a:solidFill>
                <a:srgbClr val="FF0000"/>
              </a:solidFill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395536" y="908720"/>
            <a:ext cx="626469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Онлайн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Оффлайн</a:t>
            </a:r>
            <a:endParaRPr lang="en-US" sz="2300" kern="0" dirty="0" smtClean="0"/>
          </a:p>
        </p:txBody>
      </p:sp>
      <p:pic>
        <p:nvPicPr>
          <p:cNvPr id="11776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8314" y="2348880"/>
            <a:ext cx="2037647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49838" y="2320414"/>
            <a:ext cx="2852706" cy="2396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36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56037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6046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56047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7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35</a:t>
            </a:fld>
            <a:endParaRPr lang="ru-RU" sz="1200" dirty="0" smtClean="0"/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80046" y="188640"/>
            <a:ext cx="9260506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en-US" sz="3500" b="1" spc="-150" dirty="0" smtClean="0"/>
              <a:t>Android</a:t>
            </a:r>
            <a:r>
              <a:rPr lang="ru-RU" sz="3500" b="1" spc="-150" dirty="0" smtClean="0"/>
              <a:t>. Дешево и очень функционально.</a:t>
            </a:r>
            <a:endParaRPr lang="ru-RU" sz="3500" b="1" spc="-150" dirty="0">
              <a:solidFill>
                <a:srgbClr val="FF0000"/>
              </a:solidFill>
            </a:endParaRPr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908720"/>
            <a:ext cx="2381250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980728"/>
            <a:ext cx="2381250" cy="459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8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336" y="775904"/>
            <a:ext cx="1256928" cy="121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8084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58085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58094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58095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3" name="Rectangle 12"/>
          <p:cNvSpPr>
            <a:spLocks noChangeArrowheads="1"/>
          </p:cNvSpPr>
          <p:nvPr/>
        </p:nvSpPr>
        <p:spPr bwMode="auto">
          <a:xfrm>
            <a:off x="280046" y="236202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Готовые комплекты ТСД от компании АТОЛ</a:t>
            </a:r>
            <a:endParaRPr lang="ru-RU" sz="3500" b="1" dirty="0"/>
          </a:p>
        </p:txBody>
      </p:sp>
      <p:sp>
        <p:nvSpPr>
          <p:cNvPr id="16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36</a:t>
            </a:fld>
            <a:endParaRPr lang="ru-RU" sz="1200" dirty="0" smtClean="0"/>
          </a:p>
        </p:txBody>
      </p:sp>
      <p:pic>
        <p:nvPicPr>
          <p:cNvPr id="9113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042" y="1369796"/>
            <a:ext cx="8252732" cy="3341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одзаголовок 2"/>
          <p:cNvSpPr txBox="1">
            <a:spLocks/>
          </p:cNvSpPr>
          <p:nvPr/>
        </p:nvSpPr>
        <p:spPr>
          <a:xfrm>
            <a:off x="323528" y="5157192"/>
            <a:ext cx="8424936" cy="576064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Получение лицензии за </a:t>
            </a:r>
            <a:r>
              <a:rPr lang="ru-RU" sz="2300" b="1" kern="0" dirty="0" smtClean="0"/>
              <a:t>5</a:t>
            </a:r>
            <a:r>
              <a:rPr lang="ru-RU" sz="2300" kern="0" dirty="0" smtClean="0"/>
              <a:t> секунд </a:t>
            </a:r>
            <a:r>
              <a:rPr lang="ru-RU" sz="2300" b="1" kern="0" dirty="0" smtClean="0"/>
              <a:t>24</a:t>
            </a:r>
            <a:r>
              <a:rPr lang="ru-RU" sz="2300" kern="0" dirty="0" smtClean="0"/>
              <a:t> часа в сутки </a:t>
            </a:r>
            <a:r>
              <a:rPr lang="ru-RU" sz="2300" b="1" kern="0" dirty="0" smtClean="0"/>
              <a:t>7</a:t>
            </a:r>
            <a:r>
              <a:rPr lang="ru-RU" sz="2300" kern="0" dirty="0" smtClean="0"/>
              <a:t> дней в неделю!</a:t>
            </a:r>
            <a:endParaRPr lang="en-US" sz="2300" kern="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395536" y="457944"/>
            <a:ext cx="861243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Весь софт конфигурируется!</a:t>
            </a:r>
            <a:endParaRPr lang="ru-RU" sz="3500" b="1" dirty="0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37</a:t>
            </a:fld>
            <a:endParaRPr lang="ru-RU" sz="1200" dirty="0" smtClean="0"/>
          </a:p>
        </p:txBody>
      </p:sp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1052736"/>
            <a:ext cx="1924050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395536" y="1340768"/>
            <a:ext cx="626469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Мобильная часть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 smtClean="0"/>
              <a:t>Открытый код обработок 1С</a:t>
            </a:r>
            <a:endParaRPr lang="en-US" sz="2300" kern="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80046" y="24363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Невероятная скорость! </a:t>
            </a:r>
            <a:r>
              <a:rPr lang="en-US" sz="3500" b="1" dirty="0" smtClean="0"/>
              <a:t>RFID </a:t>
            </a:r>
            <a:r>
              <a:rPr lang="ru-RU" sz="3500" b="1" dirty="0" smtClean="0"/>
              <a:t>сегодня. </a:t>
            </a:r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38</a:t>
            </a:fld>
            <a:endParaRPr lang="ru-RU" sz="1200" dirty="0" smtClean="0"/>
          </a:p>
        </p:txBody>
      </p:sp>
      <p:pic>
        <p:nvPicPr>
          <p:cNvPr id="31" name="7. Poisk metok.wm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2915816" y="1124744"/>
            <a:ext cx="3491880" cy="465584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000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280046" y="243632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Скоро.</a:t>
            </a:r>
          </a:p>
        </p:txBody>
      </p:sp>
      <p:sp>
        <p:nvSpPr>
          <p:cNvPr id="1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39</a:t>
            </a:fld>
            <a:endParaRPr lang="ru-RU" sz="1200" dirty="0" smtClean="0"/>
          </a:p>
        </p:txBody>
      </p:sp>
      <p:sp>
        <p:nvSpPr>
          <p:cNvPr id="65" name="Rectangle 5"/>
          <p:cNvSpPr>
            <a:spLocks/>
          </p:cNvSpPr>
          <p:nvPr/>
        </p:nvSpPr>
        <p:spPr bwMode="auto">
          <a:xfrm>
            <a:off x="323528" y="1484784"/>
            <a:ext cx="7776864" cy="936104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35717" tIns="35717" rIns="35717" bIns="35717" anchor="ctr"/>
          <a:lstStyle/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Наращивание функционала в простом исполнении</a:t>
            </a:r>
          </a:p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Больше готовых решений</a:t>
            </a:r>
          </a:p>
          <a:p>
            <a:pPr marL="210957" indent="-210957">
              <a:spcBef>
                <a:spcPts val="2250"/>
              </a:spcBef>
              <a:buSzPct val="100000"/>
            </a:pPr>
            <a:r>
              <a:rPr lang="ru-RU" sz="2300" dirty="0" smtClean="0"/>
              <a:t>Развитие </a:t>
            </a:r>
            <a:r>
              <a:rPr lang="en-US" sz="2300" dirty="0" smtClean="0"/>
              <a:t>RFID</a:t>
            </a:r>
            <a:endParaRPr lang="ru-RU" sz="2300" dirty="0" smtClean="0"/>
          </a:p>
        </p:txBody>
      </p:sp>
      <p:pic>
        <p:nvPicPr>
          <p:cNvPr id="122884" name="Picture 4" descr="http://www.clker.com/cliparts/E/v/h/Z/f/3/3-gears-h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56864">
            <a:off x="4981597" y="3385617"/>
            <a:ext cx="4126858" cy="2696214"/>
          </a:xfrm>
          <a:prstGeom prst="rect">
            <a:avLst/>
          </a:prstGeom>
          <a:noFill/>
        </p:spPr>
      </p:pic>
      <p:pic>
        <p:nvPicPr>
          <p:cNvPr id="122886" name="Picture 6" descr="http://t1.gstatic.com/images?q=tbn:ANd9GcTJb8i1HeIo1yC7h9cxS8shsTzIoOMW-SIBvBWsIai0eNNMTIQ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93096"/>
            <a:ext cx="2143125" cy="2143125"/>
          </a:xfrm>
          <a:prstGeom prst="rect">
            <a:avLst/>
          </a:prstGeom>
          <a:noFill/>
        </p:spPr>
      </p:pic>
      <p:cxnSp>
        <p:nvCxnSpPr>
          <p:cNvPr id="19" name="Прямая со стрелкой 18"/>
          <p:cNvCxnSpPr/>
          <p:nvPr/>
        </p:nvCxnSpPr>
        <p:spPr>
          <a:xfrm flipH="1" flipV="1">
            <a:off x="323528" y="3573016"/>
            <a:ext cx="792088" cy="1584176"/>
          </a:xfrm>
          <a:prstGeom prst="straightConnector1">
            <a:avLst/>
          </a:prstGeom>
          <a:ln w="44450">
            <a:solidFill>
              <a:srgbClr val="F57B8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1115616" y="3356992"/>
            <a:ext cx="279648" cy="1800200"/>
          </a:xfrm>
          <a:prstGeom prst="straightConnector1">
            <a:avLst/>
          </a:prstGeom>
          <a:ln w="44450">
            <a:solidFill>
              <a:srgbClr val="F57B8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1115616" y="3356992"/>
            <a:ext cx="1080120" cy="1800200"/>
          </a:xfrm>
          <a:prstGeom prst="straightConnector1">
            <a:avLst/>
          </a:prstGeom>
          <a:ln w="44450">
            <a:solidFill>
              <a:srgbClr val="F57B87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403648" y="1628800"/>
            <a:ext cx="6408712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 fontScale="85000" lnSpcReduction="20000"/>
          </a:bodyPr>
          <a:lstStyle/>
          <a:p>
            <a:pPr marL="0" marR="0" lvl="0" indent="0" algn="ctr" defTabSz="91414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500" b="1" dirty="0" smtClean="0">
                <a:ea typeface="+mj-ea"/>
                <a:cs typeface="+mj-cs"/>
                <a:sym typeface="Helvetica" charset="0"/>
              </a:rPr>
              <a:t>Желаем Вам успешной автоматизации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 charset="0"/>
              </a:rPr>
              <a:t>!</a:t>
            </a: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40</a:t>
            </a:fld>
            <a:endParaRPr lang="ru-RU" sz="1200" dirty="0" smtClean="0"/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179512" y="5814342"/>
            <a:ext cx="449056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en-US" sz="2300" kern="0" dirty="0" smtClean="0"/>
              <a:t>i.vlasov@atol.ru</a:t>
            </a:r>
            <a:endParaRPr lang="ru-RU" sz="2300" kern="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43799F8-5A09-4944-812B-348D1819C6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670321B-0846-48F8-ACB4-F04A7933B9CE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D67593D-BB32-46CA-BD9A-D11B35CC1D2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6197</TotalTime>
  <Words>1624</Words>
  <Application>Microsoft Office PowerPoint</Application>
  <PresentationFormat>Экран (4:3)</PresentationFormat>
  <Paragraphs>452</Paragraphs>
  <Slides>40</Slides>
  <Notes>19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Мобильное ПО Android-устройства и ТСД</vt:lpstr>
      <vt:lpstr>Слайд 2</vt:lpstr>
      <vt:lpstr>Слайд 3</vt:lpstr>
      <vt:lpstr>Слайд 4</vt:lpstr>
      <vt:lpstr>Pidion  BIP-7000</vt:lpstr>
      <vt:lpstr>BIP-7000 – на что обратить внимание:</vt:lpstr>
      <vt:lpstr>Сравнение с конкурентами</vt:lpstr>
      <vt:lpstr>Pidion BIP-6000 </vt:lpstr>
      <vt:lpstr>BIP-6000 – на что обратить внимание:</vt:lpstr>
      <vt:lpstr>Как позиционировать BIP-6000 </vt:lpstr>
      <vt:lpstr>Pidion BIP-1500</vt:lpstr>
      <vt:lpstr>На что обратить внимание BIP-1500</vt:lpstr>
      <vt:lpstr>ЕНВД</vt:lpstr>
      <vt:lpstr>Pidion BIP-1500 для ЕНВД!</vt:lpstr>
      <vt:lpstr>Терминал Opticon SMART</vt:lpstr>
      <vt:lpstr>Терминал Opticon SMART</vt:lpstr>
      <vt:lpstr>Терминал Opticon SMART</vt:lpstr>
      <vt:lpstr>Терминал Opticon SMART</vt:lpstr>
      <vt:lpstr>Слайд 19</vt:lpstr>
      <vt:lpstr>Комплектация</vt:lpstr>
      <vt:lpstr>Слайд 21</vt:lpstr>
      <vt:lpstr>Honeywell ScanPal RUS</vt:lpstr>
      <vt:lpstr>Комплектация Honeywell ScanPal Rus</vt:lpstr>
      <vt:lpstr>Сканер и Wi-Fi</vt:lpstr>
      <vt:lpstr>Продажа готового решения: отличия для партнеров</vt:lpstr>
      <vt:lpstr>Позиционирование Scanpal RUS</vt:lpstr>
      <vt:lpstr>Сравнение с конкурирующими моделями </vt:lpstr>
      <vt:lpstr>Позиционирование и сильные стороны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Слуцкая Елена Евгеньевна</dc:creator>
  <cp:lastModifiedBy>i.vlasov</cp:lastModifiedBy>
  <cp:revision>657</cp:revision>
  <dcterms:created xsi:type="dcterms:W3CDTF">2012-11-30T07:54:42Z</dcterms:created>
  <dcterms:modified xsi:type="dcterms:W3CDTF">2014-10-06T12:37:09Z</dcterms:modified>
</cp:coreProperties>
</file>